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26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4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8e24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</a:t>
            </a:r>
            <a:r>
              <a:rPr b="1">
                <a:solidFill>
                  <a:srgbClr val="7030A0"/>
                </a:solidFill>
              </a:rPr>
              <a:t>mutacione</a:t>
            </a:r>
            <a:r>
              <a:t>s pueden transmitirse a generaciones posteriores?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las </a:t>
            </a:r>
            <a:r>
              <a:rPr b="1">
                <a:solidFill>
                  <a:srgbClr val="7030A0"/>
                </a:solidFill>
              </a:rPr>
              <a:t>mutacione</a:t>
            </a:r>
            <a:r>
              <a:t>s pueden ser transmitidas a generaciones posteriores mediante…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4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8e2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ocurre mediante…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variación</a:t>
            </a:r>
            <a:r>
              <a:rPr i="1"/>
              <a:t> porque…
</a:t>
            </a:r>
            <a:r>
              <a:rPr i="1"/>
              <a:t>•   Pienso que las </a:t>
            </a:r>
            <a:r>
              <a:rPr i="1" b="1">
                <a:solidFill>
                  <a:srgbClr val="7030A0"/>
                </a:solidFill>
              </a:rPr>
              <a:t>mutacione</a:t>
            </a:r>
            <a:r>
              <a:rPr i="1"/>
              <a:t>s pueden ser transmitidas a generaciones posteriores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8e24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mutaciones pueden transmitirse a generaciones posteriores?</a:t>
            </a:r>
            <a:r>
              <a:t>
</a:t>
            </a:r>
            <a:r>
              <a:rPr i="1"/>
              <a:t>Pienso que las mutaciones pueden ser transmitidas a generaciones posteriores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crees que las mutaciones pueden transmitirse a generaciones posteriores?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8e24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2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4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ocurre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