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2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image" Target="../media/image45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6.png"/><Relationship Id="rId22" Type="http://schemas.openxmlformats.org/officeDocument/2006/relationships/image" Target="../media/image47.png"/><Relationship Id="rId23" Type="http://schemas.openxmlformats.org/officeDocument/2006/relationships/image" Target="../media/image48.png"/><Relationship Id="rId24" Type="http://schemas.openxmlformats.org/officeDocument/2006/relationships/image" Target="../media/image49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19.xml"/><Relationship Id="rId8" Type="http://schemas.openxmlformats.org/officeDocument/2006/relationships/image" Target="../media/image52.png"/><Relationship Id="rId9" Type="http://schemas.openxmlformats.org/officeDocument/2006/relationships/image" Target="../media/image42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2.png"/><Relationship Id="rId7" Type="http://schemas.openxmlformats.org/officeDocument/2006/relationships/image" Target="../media/image31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Siéntese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Be186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Be186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Be104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vivo?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está relacionado con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vivo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Be104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vivo?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está relacionado con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vivo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Be104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puedes usar la profundidad de 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para determinar su edad?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Podría usar la profundidad de 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por 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0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fósil.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04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10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104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0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Be186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0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fósil...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0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04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el término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fósil</a:t>
            </a:r>
            <a:r>
              <a:rPr i="1"/>
              <a:t> es ...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fósil</a:t>
            </a:r>
            <a:r>
              <a:rPr i="1"/>
              <a:t> está relacionado con un </a:t>
            </a:r>
            <a:r>
              <a:rPr i="1" b="1">
                <a:solidFill>
                  <a:srgbClr val="7030A0"/>
                </a:solidFill>
              </a:rPr>
              <a:t>organismo</a:t>
            </a:r>
            <a:r>
              <a:rPr i="1"/>
              <a:t> vivo porque…
</a:t>
            </a:r>
            <a:r>
              <a:rPr i="1"/>
              <a:t>•   Podría usar la profundidad de un </a:t>
            </a:r>
            <a:r>
              <a:rPr i="1" b="1">
                <a:solidFill>
                  <a:srgbClr val="7030A0"/>
                </a:solidFill>
              </a:rPr>
              <a:t>fósil</a:t>
            </a:r>
            <a:r>
              <a:rPr i="1"/>
              <a:t> por 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</a:t>
            </a:r>
          </a:p>
          <a:p>
            <a:r>
              <a:rPr i="1">
                <a:solidFill>
                  <a:srgbClr val="954ECA"/>
                </a:solidFill>
              </a:rPr>
              <a:t>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55844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9" name="Picture 8" descr="SBe104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fósil.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puedes usar la profundidad de un fósil para determinar su edad?</a:t>
            </a:r>
            <a:r>
              <a:t>
</a:t>
            </a:r>
            <a:r>
              <a:rPr i="1"/>
              <a:t>Podría usar la profundidad de un fósil por 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pic>
        <p:nvPicPr>
          <p:cNvPr id="8" name="Picture 7" descr="SBe10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Be18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¿Cómo puedes usar la profundidad de un fósil para determinar su edad?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Be104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Be18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0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8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Be104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es 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