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5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5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también ser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podría ser también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consumidor secundario.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25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consumidor secundario...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consumidor terciario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i="1" b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23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consumidor secundario.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consumidor secundario también ser un consumidor primario?</a:t>
            </a:r>
            <a:r>
              <a:t>
</a:t>
            </a:r>
            <a:r>
              <a:rPr i="1"/>
              <a:t>Un consumidor secundario podría ser también un consumidor primario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 un consumidor secundario también ser un consumidor primario?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2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