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9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¿qué ocurre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9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8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8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funcionaría un sistema 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verdadera, un sistema…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0.° ley de la termodinámica.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0.° ley de la termodinámica...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establece…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1.° ley de la termodinámica</a:t>
            </a:r>
            <a:r>
              <a:rPr i="1"/>
              <a:t> porque…
</a:t>
            </a:r>
            <a:r>
              <a:rPr i="1"/>
              <a:t>•   Si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no fuera verdadera, un sistema…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8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0.° ley de la termodinámica.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funcionaría un sistema si la 0.° ley de la termodinámica no fuera verdadera?</a:t>
            </a:r>
            <a:r>
              <a:t>
</a:t>
            </a:r>
            <a:r>
              <a:rPr i="1"/>
              <a:t>Si la 0.° ley de la termodinámica no fuera verdadera, un sistema…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funcionaría un sistema si la 0.° ley de la termodinámica no fuera verdadera?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establece…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