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4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5.png"/><Relationship Id="rId9" Type="http://schemas.openxmlformats.org/officeDocument/2006/relationships/image" Target="../media/image44.png"/><Relationship Id="rId10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5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sabría si se hereda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Sabería que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se herede si...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rasgo heredado.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5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rasgo heredado...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rasgo heredado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rasgo heredado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expresión génica</a:t>
            </a:r>
            <a:r>
              <a:rPr i="1"/>
              <a:t> porque...
</a:t>
            </a:r>
            <a:r>
              <a:rPr i="1"/>
              <a:t>•   Sabería que un </a:t>
            </a:r>
            <a:r>
              <a:rPr i="1" b="1">
                <a:solidFill>
                  <a:srgbClr val="7030A0"/>
                </a:solidFill>
              </a:rPr>
              <a:t>rasgo</a:t>
            </a:r>
            <a:r>
              <a:rPr i="1"/>
              <a:t> se herede si...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Be13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rasgo heredado.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 relacionado un rasgo heredado con la expresión génica?</a:t>
            </a:r>
            <a:r>
              <a:t>
</a:t>
            </a:r>
            <a:r>
              <a:rPr i="1"/>
              <a:t>Un rasgo heredado está relacionado con la expresión génica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sabría si se hereda un rasgo?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5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