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5.png"/><Relationship Id="rId9" Type="http://schemas.openxmlformats.org/officeDocument/2006/relationships/image" Target="../media/image4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9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9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1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diferencian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se diferencian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diferencian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se diferencian de los </a:t>
            </a:r>
            <a:r>
              <a:rPr b="1">
                <a:solidFill>
                  <a:srgbClr val="7030A0"/>
                </a:solidFill>
              </a:rPr>
              <a:t>Fungi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1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miembros de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miembros de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1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arqueobacterias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arqueobacterias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7e2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¿Están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de Reino </a:t>
            </a:r>
            <a:r>
              <a:rPr b="1">
                <a:solidFill>
                  <a:srgbClr val="7030A0"/>
                </a:solidFill>
              </a:rPr>
              <a:t>Protista</a:t>
            </a:r>
            <a:r>
              <a:t> más estrechamente relacionadas con las del reino </a:t>
            </a:r>
            <a:r>
              <a:rPr b="1">
                <a:solidFill>
                  <a:srgbClr val="7030A0"/>
                </a:solidFill>
              </a:rPr>
              <a:t>Plantae</a:t>
            </a:r>
            <a:r>
              <a:t> o las del reino </a:t>
            </a:r>
            <a:r>
              <a:rPr b="1">
                <a:solidFill>
                  <a:srgbClr val="7030A0"/>
                </a:solidFill>
              </a:rPr>
              <a:t>Archaea</a:t>
            </a:r>
            <a:r>
              <a:t>? ¿Cómo lo sabes?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s de </a:t>
            </a:r>
            <a:r>
              <a:rPr b="1">
                <a:solidFill>
                  <a:srgbClr val="7030A0"/>
                </a:solidFill>
              </a:rPr>
              <a:t>Protista</a:t>
            </a:r>
            <a:r>
              <a:t> están más estrechamente relacionadas con los organismos del reino _____ porque...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protistas/Protista.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7e19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protistas/Protista...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protistas/Protista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protistas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protistas</a:t>
            </a:r>
            <a:r>
              <a:rPr i="1"/>
              <a:t> se diferencian de los </a:t>
            </a:r>
            <a:r>
              <a:rPr i="1" b="1">
                <a:solidFill>
                  <a:srgbClr val="7030A0"/>
                </a:solidFill>
              </a:rPr>
              <a:t>Fungi</a:t>
            </a:r>
            <a:r>
              <a:rPr i="1"/>
              <a:t> porque...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s de </a:t>
            </a:r>
            <a:r>
              <a:rPr i="1" b="1">
                <a:solidFill>
                  <a:srgbClr val="7030A0"/>
                </a:solidFill>
              </a:rPr>
              <a:t>Protista</a:t>
            </a:r>
            <a:r>
              <a:rPr i="1"/>
              <a:t> están más estrechamente relacionadas con los organismos del reino _____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7e216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protistas/Protista.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¿Están las especies de Reino Protista más estrechamente relacionadas con las del reino Plantae o las del reino Archaea? ¿Cómo lo sabes?</a:t>
            </a:r>
            <a:r>
              <a:t>
</a:t>
            </a:r>
            <a:r>
              <a:rPr i="1"/>
              <a:t>Yo creo que las especies de Protista están más estrechamente relacionadas con los organismos del reino _____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¿Están las especies de Reino Protista más estrechamente relacionadas con las del reino Plantae o las del reino Archaea?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7e2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9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1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protistas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