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4.png"/><Relationship Id="rId9" Type="http://schemas.openxmlformats.org/officeDocument/2006/relationships/image" Target="../media/image43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05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efecto ejerce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 en un objeto?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 ejerce un efecto sobre un objeto cuando…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05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01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depende la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 La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 depende de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0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depende la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 La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 depende de la </a:t>
            </a:r>
            <a:r>
              <a:rPr b="1">
                <a:solidFill>
                  <a:srgbClr val="7030A0"/>
                </a:solidFill>
              </a:rPr>
              <a:t>gravedad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1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formas las </a:t>
            </a:r>
            <a:r>
              <a:rPr b="1">
                <a:solidFill>
                  <a:srgbClr val="7030A0"/>
                </a:solidFill>
              </a:rPr>
              <a:t>rocas sedimentarias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rocas sedimentarias</a:t>
            </a:r>
            <a:r>
              <a:t> se forman cuando…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0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verían las </a:t>
            </a:r>
            <a:r>
              <a:rPr b="1">
                <a:solidFill>
                  <a:srgbClr val="7030A0"/>
                </a:solidFill>
              </a:rPr>
              <a:t>rocas sedimentarias</a:t>
            </a:r>
            <a:r>
              <a:t> si no ocurriera la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no ocurriera la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 las </a:t>
            </a:r>
            <a:r>
              <a:rPr b="1">
                <a:solidFill>
                  <a:srgbClr val="7030A0"/>
                </a:solidFill>
              </a:rPr>
              <a:t>rocas sedimentarias</a:t>
            </a:r>
            <a:r>
              <a:t> 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compactación.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5e05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compactación...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proceso de </a:t>
            </a:r>
            <a:r>
              <a:rPr i="1" b="1">
                <a:solidFill>
                  <a:srgbClr val="7030A0"/>
                </a:solidFill>
              </a:rPr>
              <a:t>compactación</a:t>
            </a:r>
            <a:r>
              <a:rPr i="1"/>
              <a:t>, …​
</a:t>
            </a:r>
            <a:r>
              <a:rPr i="1"/>
              <a:t>•    La </a:t>
            </a:r>
            <a:r>
              <a:rPr i="1" b="1">
                <a:solidFill>
                  <a:srgbClr val="7030A0"/>
                </a:solidFill>
              </a:rPr>
              <a:t>compactación</a:t>
            </a:r>
            <a:r>
              <a:rPr i="1"/>
              <a:t> depende de la </a:t>
            </a:r>
            <a:r>
              <a:rPr i="1" b="1">
                <a:solidFill>
                  <a:srgbClr val="7030A0"/>
                </a:solidFill>
              </a:rPr>
              <a:t>gravedad</a:t>
            </a:r>
            <a:r>
              <a:rPr i="1"/>
              <a:t> porque…
</a:t>
            </a:r>
            <a:r>
              <a:rPr i="1"/>
              <a:t>•   Si no ocurriera la </a:t>
            </a:r>
            <a:r>
              <a:rPr i="1" b="1">
                <a:solidFill>
                  <a:srgbClr val="7030A0"/>
                </a:solidFill>
              </a:rPr>
              <a:t>compactación</a:t>
            </a:r>
            <a:r>
              <a:rPr i="1"/>
              <a:t> las </a:t>
            </a:r>
            <a:r>
              <a:rPr i="1" b="1">
                <a:solidFill>
                  <a:srgbClr val="7030A0"/>
                </a:solidFill>
              </a:rPr>
              <a:t>rocas sedimentarias</a:t>
            </a:r>
            <a:r>
              <a:rPr i="1"/>
              <a:t> 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5e01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compactación.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verían las rocas sedimentarias si no ocurriera la compactación?</a:t>
            </a:r>
            <a:r>
              <a:t>
</a:t>
            </a:r>
            <a:r>
              <a:rPr i="1"/>
              <a:t>Si no ocurriera la compactación las rocas sedimentarias 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5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5e05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se verían las rocas sedimentarias si no ocurriera la compactación?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5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05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01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el proceso de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compactación</a:t>
            </a:r>
            <a:r>
              <a:t>, …​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