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3.png"/><Relationship Id="rId9" Type="http://schemas.openxmlformats.org/officeDocument/2006/relationships/image" Target="../media/image4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7e00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cuando los organismos se </a:t>
            </a:r>
            <a:r>
              <a:rPr b="1">
                <a:solidFill>
                  <a:srgbClr val="7030A0"/>
                </a:solidFill>
              </a:rPr>
              <a:t>reproducen asexualmente</a:t>
            </a:r>
            <a:r>
              <a:t>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Cuando los organismos se </a:t>
            </a:r>
            <a:r>
              <a:rPr b="1">
                <a:solidFill>
                  <a:srgbClr val="7030A0"/>
                </a:solidFill>
              </a:rPr>
              <a:t>reproducen asexualmente</a:t>
            </a:r>
            <a:r>
              <a:t>, 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7e00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7e12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difiere la </a:t>
            </a:r>
            <a:r>
              <a:rPr b="1">
                <a:solidFill>
                  <a:srgbClr val="7030A0"/>
                </a:solidFill>
              </a:rPr>
              <a:t>reproducción sexual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reproducción asexual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reproducción sexual</a:t>
            </a:r>
            <a:r>
              <a:t> difiere de la </a:t>
            </a:r>
            <a:r>
              <a:rPr b="1">
                <a:solidFill>
                  <a:srgbClr val="7030A0"/>
                </a:solidFill>
              </a:rPr>
              <a:t>reproducción asexual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7e12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difiere la </a:t>
            </a:r>
            <a:r>
              <a:rPr b="1">
                <a:solidFill>
                  <a:srgbClr val="7030A0"/>
                </a:solidFill>
              </a:rPr>
              <a:t>reproducción sexual</a:t>
            </a:r>
            <a:r>
              <a:t> de la </a:t>
            </a:r>
            <a:r>
              <a:rPr b="1">
                <a:solidFill>
                  <a:srgbClr val="7030A0"/>
                </a:solidFill>
              </a:rPr>
              <a:t>reproducción asexual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reproducción sexual</a:t>
            </a:r>
            <a:r>
              <a:t> difiere de la </a:t>
            </a:r>
            <a:r>
              <a:rPr b="1">
                <a:solidFill>
                  <a:srgbClr val="7030A0"/>
                </a:solidFill>
              </a:rPr>
              <a:t>reproducción asexual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7e10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organismo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organismo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7e12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Algunos </a:t>
            </a:r>
            <a:r>
              <a:rPr b="1">
                <a:solidFill>
                  <a:srgbClr val="7030A0"/>
                </a:solidFill>
              </a:rPr>
              <a:t>organismos</a:t>
            </a:r>
            <a:r>
              <a:t> pueden reproducirse sexual o asexualmente. ¿Por qué un organismo se </a:t>
            </a:r>
            <a:r>
              <a:rPr b="1">
                <a:solidFill>
                  <a:srgbClr val="7030A0"/>
                </a:solidFill>
              </a:rPr>
              <a:t>reproduciría sexualmente</a:t>
            </a:r>
            <a:r>
              <a:t> en lugar de asexualmente?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un organismo se </a:t>
            </a:r>
            <a:r>
              <a:rPr b="1">
                <a:solidFill>
                  <a:srgbClr val="7030A0"/>
                </a:solidFill>
              </a:rPr>
              <a:t>reproduciría sexualmente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reproducción sexual.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2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12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12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2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reproducción sexual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7e00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reproducción sexual...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reproducción sexual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reproducción sexual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reproducción sexual</a:t>
            </a:r>
            <a:r>
              <a:rPr i="1"/>
              <a:t> resulta en un nuevo </a:t>
            </a:r>
            <a:r>
              <a:rPr i="1" b="1">
                <a:solidFill>
                  <a:srgbClr val="7030A0"/>
                </a:solidFill>
              </a:rPr>
              <a:t>organismo</a:t>
            </a:r>
            <a:r>
              <a:rPr i="1"/>
              <a:t> mediante…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reproducción sexual</a:t>
            </a:r>
            <a:r>
              <a:rPr i="1"/>
              <a:t> difiere de la </a:t>
            </a:r>
            <a:r>
              <a:rPr i="1" b="1">
                <a:solidFill>
                  <a:srgbClr val="7030A0"/>
                </a:solidFill>
              </a:rPr>
              <a:t>reproducción asexual</a:t>
            </a:r>
            <a:r>
              <a:rPr i="1"/>
              <a:t> porque…
</a:t>
            </a:r>
            <a:r>
              <a:rPr i="1"/>
              <a:t>•   Creo que un organismo se </a:t>
            </a:r>
            <a:r>
              <a:rPr i="1" b="1">
                <a:solidFill>
                  <a:srgbClr val="7030A0"/>
                </a:solidFill>
              </a:rPr>
              <a:t>reproduciría sexualmente</a:t>
            </a:r>
            <a:r>
              <a:rPr i="1"/>
              <a:t>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7e127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reproducción sexual.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Algunos organismos pueden reproducirse sexual o asexualmente. ¿Por qué un organismo se reproduciría sexualmente en lugar de asexualmente? </a:t>
            </a:r>
            <a:r>
              <a:t>
</a:t>
            </a:r>
            <a:r>
              <a:rPr i="1"/>
              <a:t>Creo que un organismo se reproduciría sexualmente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7e12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7e00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Algunos organismos pueden reproducirse sexual o asexualmente. ¿Por qué un organismo se reproduciría sexualmente en lugar de asexualmente?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7e12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7e00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2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00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7e12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resulta la </a:t>
            </a:r>
            <a:r>
              <a:rPr b="1">
                <a:solidFill>
                  <a:srgbClr val="7030A0"/>
                </a:solidFill>
              </a:rPr>
              <a:t>reproducción sexual</a:t>
            </a:r>
            <a:r>
              <a:t> en un nuevo </a:t>
            </a:r>
            <a:r>
              <a:rPr b="1">
                <a:solidFill>
                  <a:srgbClr val="7030A0"/>
                </a:solidFill>
              </a:rPr>
              <a:t>organismo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reproducción sexual</a:t>
            </a:r>
            <a:r>
              <a:t> resulta en un nuevo </a:t>
            </a:r>
            <a:r>
              <a:rPr b="1">
                <a:solidFill>
                  <a:srgbClr val="7030A0"/>
                </a:solidFill>
              </a:rPr>
              <a:t>organismo</a:t>
            </a:r>
            <a:r>
              <a:t> mediante…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