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9.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image" Target="../media/image5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5.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6.pn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4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to dissolve something?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To dissolve something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4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0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agitation</a:t>
            </a:r>
            <a:r>
              <a:t> related to dissolution?</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Agitation is related to dissolution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0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agitation</a:t>
            </a:r>
            <a:r>
              <a:t> related to dissolution?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Agitation is related to dissolution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5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difference between a solution and pure water?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difference between a solution and pure water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5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substance a solvent?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substance is a solvent if...</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6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the characteristics  of solid or liquid substances?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characteristics of solid and liquid substances are...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5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for a substance to be soluble?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For a substance to be soluble, it means...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0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If a soluble substance is placed in a solvent, why might it be important to agitate the solution?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a soluble substance was placed in a solvent, I think it would be important to agitate the solution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agitation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0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0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0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agitation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C048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agitation...</a:t>
            </a:r>
            <a:r>
              <a:t>
From this visual, I can infer… (use </a:t>
            </a:r>
            <a:r>
              <a:rPr b="1">
                <a:solidFill>
                  <a:srgbClr val="7030A0"/>
                </a:solidFill>
              </a:rPr>
              <a:t>agitation</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agitation</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C004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agitation.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If a soluble substance is placed in a solvent, why might it be important to agitate the solution?</a:t>
            </a:r>
            <a:r>
              <a:t>
</a:t>
            </a:r>
            <a:r>
              <a:rPr i="1"/>
              <a:t>If a soluble substance was placed in a solvent, I think it would be important to agitate the solution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C00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04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If a soluble substance is placed in a solvent, why might it be important to agitate the solution?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C00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04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0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4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0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in the process of </a:t>
            </a:r>
            <a:r>
              <a:rPr b="1">
                <a:solidFill>
                  <a:srgbClr val="7030A0"/>
                </a:solidFill>
              </a:rPr>
              <a:t>agitation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process of </a:t>
            </a:r>
            <a:r>
              <a:rPr b="1">
                <a:solidFill>
                  <a:srgbClr val="7030A0"/>
                </a:solidFill>
              </a:rPr>
              <a:t>agitation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