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28.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54.png"/><Relationship Id="rId9" Type="http://schemas.openxmlformats.org/officeDocument/2006/relationships/image" Target="../media/image43.png"/><Relationship Id="rId10"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22.png"/><Relationship Id="rId8" Type="http://schemas.openxmlformats.org/officeDocument/2006/relationships/image" Target="../media/image32.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image" Target="../media/image37.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8.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3.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20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probability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Probability</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7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dihybrid cross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dihybrid cross</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7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0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probability</a:t>
            </a:r>
            <a:r>
              <a:t> related to a monohybrid or a </a:t>
            </a:r>
            <a:r>
              <a:rPr b="1">
                <a:solidFill>
                  <a:srgbClr val="7030A0"/>
                </a:solidFill>
              </a:rPr>
              <a:t>dihybrid cross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Probability</a:t>
            </a:r>
            <a:r>
              <a:t> is related to a monohybrid or </a:t>
            </a:r>
            <a:r>
              <a:rPr b="1">
                <a:solidFill>
                  <a:srgbClr val="7030A0"/>
                </a:solidFill>
              </a:rPr>
              <a:t>dihybrid cross</a:t>
            </a:r>
            <a:r>
              <a:t> in that...</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monohybrid cross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monohybrid cross</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6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0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probability</a:t>
            </a:r>
            <a:r>
              <a:t> related to a monohybrid or a </a:t>
            </a:r>
            <a:r>
              <a:rPr b="1">
                <a:solidFill>
                  <a:srgbClr val="7030A0"/>
                </a:solidFill>
              </a:rPr>
              <a:t>dihybrid cross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Probability</a:t>
            </a:r>
            <a:r>
              <a:t> is related to a monohybrid or </a:t>
            </a:r>
            <a:r>
              <a:rPr b="1">
                <a:solidFill>
                  <a:srgbClr val="7030A0"/>
                </a:solidFill>
              </a:rPr>
              <a:t>dihybrid cross</a:t>
            </a:r>
            <a:r>
              <a:t> in that...</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0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probability</a:t>
            </a:r>
            <a:r>
              <a:t> related to a monohybrid or a </a:t>
            </a:r>
            <a:r>
              <a:rPr b="1">
                <a:solidFill>
                  <a:srgbClr val="7030A0"/>
                </a:solidFill>
              </a:rPr>
              <a:t>dihybrid cross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Probability</a:t>
            </a:r>
            <a:r>
              <a:t> is related to a monohybrid or </a:t>
            </a:r>
            <a:r>
              <a:rPr b="1">
                <a:solidFill>
                  <a:srgbClr val="7030A0"/>
                </a:solidFill>
              </a:rPr>
              <a:t>dihybrid cross</a:t>
            </a:r>
            <a:r>
              <a:t> in that...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0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does flipping a coin have a higher </a:t>
            </a:r>
            <a:r>
              <a:rPr b="1">
                <a:solidFill>
                  <a:srgbClr val="7030A0"/>
                </a:solidFill>
              </a:rPr>
              <a:t>probability</a:t>
            </a:r>
            <a:r>
              <a:t> than rolling a die?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Flipping a coin has a higher </a:t>
            </a:r>
            <a:r>
              <a:rPr b="1">
                <a:solidFill>
                  <a:srgbClr val="7030A0"/>
                </a:solidFill>
              </a:rPr>
              <a:t>probability</a:t>
            </a:r>
            <a:r>
              <a:t> than rolling a die because...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probability.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0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0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0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0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probability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075i.png"/>
          <p:cNvPicPr>
            <a:picLocks noChangeAspect="1"/>
          </p:cNvPicPr>
          <p:nvPr/>
        </p:nvPicPr>
        <p:blipFill>
          <a:blip r:embed="rId9"/>
          <a:stretch>
            <a:fillRect/>
          </a:stretch>
        </p:blipFill>
        <p:spPr>
          <a:xfrm>
            <a:off x="4873752" y="658368"/>
            <a:ext cx="1438656" cy="1078992"/>
          </a:xfrm>
          <a:prstGeom prst="rect">
            <a:avLst/>
          </a:prstGeom>
        </p:spPr>
      </p:pic>
      <p:pic>
        <p:nvPicPr>
          <p:cNvPr id="25" name="Picture 24" descr="SB160i.png"/>
          <p:cNvPicPr>
            <a:picLocks noChangeAspect="1"/>
          </p:cNvPicPr>
          <p:nvPr/>
        </p:nvPicPr>
        <p:blipFill>
          <a:blip r:embed="rId10"/>
          <a:stretch>
            <a:fillRect/>
          </a:stretch>
        </p:blipFill>
        <p:spPr>
          <a:xfrm>
            <a:off x="9537192" y="658368"/>
            <a:ext cx="1438656" cy="1078992"/>
          </a:xfrm>
          <a:prstGeom prst="rect">
            <a:avLst/>
          </a:prstGeom>
        </p:spPr>
      </p:pic>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probability...</a:t>
            </a:r>
            <a:r>
              <a:rPr i="1"/>
              <a:t>
From this visual, I can infer… </a:t>
            </a:r>
            <a:r>
              <a:rPr i="0"/>
              <a:t>(use </a:t>
            </a:r>
            <a:r>
              <a:rPr b="1">
                <a:solidFill>
                  <a:srgbClr val="7030A0"/>
                </a:solidFill>
              </a:rPr>
              <a:t>probability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probability</a:t>
            </a:r>
            <a:r>
              <a:t>.
Include 3-5 other vocabulary words in your paragraph. You may include the following stems:​
</a:t>
            </a:r>
            <a:r>
              <a:rPr i="1"/>
              <a:t>•   </a:t>
            </a:r>
            <a:r>
              <a:rPr i="1" b="1">
                <a:solidFill>
                  <a:srgbClr val="7030A0"/>
                </a:solidFill>
              </a:rPr>
              <a:t>Probability</a:t>
            </a:r>
            <a:r>
              <a:rPr i="1"/>
              <a:t> is…
</a:t>
            </a:r>
            <a:r>
              <a:rPr i="1"/>
              <a:t>•   </a:t>
            </a:r>
            <a:r>
              <a:rPr i="1" b="1">
                <a:solidFill>
                  <a:srgbClr val="7030A0"/>
                </a:solidFill>
              </a:rPr>
              <a:t>Probability</a:t>
            </a:r>
            <a:r>
              <a:rPr i="1"/>
              <a:t> is related to a monohybrid or </a:t>
            </a:r>
            <a:r>
              <a:rPr i="1" b="1">
                <a:solidFill>
                  <a:srgbClr val="7030A0"/>
                </a:solidFill>
              </a:rPr>
              <a:t>dihybrid cross</a:t>
            </a:r>
            <a:r>
              <a:rPr i="1"/>
              <a:t> in that...
</a:t>
            </a:r>
            <a:r>
              <a:rPr i="1"/>
              <a:t>•   Flipping a coin has a higher </a:t>
            </a:r>
            <a:r>
              <a:rPr i="1" b="1">
                <a:solidFill>
                  <a:srgbClr val="7030A0"/>
                </a:solidFill>
              </a:rPr>
              <a:t>probability</a:t>
            </a:r>
            <a:r>
              <a:rPr i="1"/>
              <a:t> than rolling a die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20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probability.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does flipping a coin have a higher probability than rolling a die?</a:t>
            </a:r>
            <a:r>
              <a:t>
</a:t>
            </a:r>
            <a:r>
              <a:rPr i="1"/>
              <a:t>Flipping a coin has a higher probability than rolling a die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20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B07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B16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does flipping a coin have a higher probability than rolling a die?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term ____ is important to the question because...</a:t>
            </a:r>
          </a:p>
          <a:p>
            <a:pPr>
              <a:lnSpc>
                <a:spcPct val="150000"/>
              </a:lnSpc>
              <a:defRPr i="1" sz="2400">
                <a:solidFill>
                  <a:srgbClr val="548235"/>
                </a:solidFill>
              </a:defRPr>
            </a:pPr>
            <a:r>
              <a:t>•   The terms ____ and ____ are related because...</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20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07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16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7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