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estrella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estrella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magnitud aparente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16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estrella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estrella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los científicos miden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de una estrella?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científicos miden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de una estrella mediante…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magnitud absoluta.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magnitud absoluta...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magnitud absoluta</a:t>
            </a:r>
            <a:r>
              <a:rPr i="1"/>
              <a:t> es...
</a:t>
            </a:r>
            <a:r>
              <a:rPr i="1"/>
              <a:t>•    La </a:t>
            </a:r>
            <a:r>
              <a:rPr i="1" b="1">
                <a:solidFill>
                  <a:srgbClr val="7030A0"/>
                </a:solidFill>
              </a:rPr>
              <a:t>magnitud absoluta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magnitud aparente</a:t>
            </a:r>
            <a:r>
              <a:rPr i="1"/>
              <a:t> porque…
</a:t>
            </a:r>
            <a:r>
              <a:rPr i="1"/>
              <a:t>•   Creo que los científicos miden la </a:t>
            </a:r>
            <a:r>
              <a:rPr i="1" b="1">
                <a:solidFill>
                  <a:srgbClr val="7030A0"/>
                </a:solidFill>
              </a:rPr>
              <a:t>magnitud absoluta</a:t>
            </a:r>
            <a:r>
              <a:rPr i="1"/>
              <a:t> de una estrella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00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magnitud absoluta.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los científicos miden la magnitud absoluta de una estrella? </a:t>
            </a:r>
            <a:r>
              <a:t>
</a:t>
            </a:r>
            <a:r>
              <a:rPr i="1"/>
              <a:t>Creo que los científicos miden la magnitud absoluta de una estrella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crees que los científicos miden la magnitud absoluta de una estrella?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magnitud absoluta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