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7e14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7e14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7e09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7e09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7e06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generación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generación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7e09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se pueden transmitir las </a:t>
            </a:r>
            <a:r>
              <a:rPr b="1">
                <a:solidFill>
                  <a:srgbClr val="7030A0"/>
                </a:solidFill>
              </a:rPr>
              <a:t>mutaciones</a:t>
            </a:r>
            <a:r>
              <a:t> a las generaciones siguientes?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las </a:t>
            </a:r>
            <a:r>
              <a:rPr b="1">
                <a:solidFill>
                  <a:srgbClr val="7030A0"/>
                </a:solidFill>
              </a:rPr>
              <a:t>mutaciones</a:t>
            </a:r>
            <a:r>
              <a:t> pueden transmitirse a las generaciones siguientes mediante...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mutación.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9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09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09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9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7e14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mutación...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mutación</a:t>
            </a:r>
            <a:r>
              <a:rPr i="1"/>
              <a:t> ocurre mediante…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mutación</a:t>
            </a:r>
            <a:r>
              <a:rPr i="1"/>
              <a:t> está relacionada con una </a:t>
            </a:r>
            <a:r>
              <a:rPr i="1" b="1">
                <a:solidFill>
                  <a:srgbClr val="7030A0"/>
                </a:solidFill>
              </a:rPr>
              <a:t>variación</a:t>
            </a:r>
            <a:r>
              <a:rPr i="1"/>
              <a:t> porque…
</a:t>
            </a:r>
            <a:r>
              <a:rPr i="1"/>
              <a:t>•   Creo que las </a:t>
            </a:r>
            <a:r>
              <a:rPr i="1" b="1">
                <a:solidFill>
                  <a:srgbClr val="7030A0"/>
                </a:solidFill>
              </a:rPr>
              <a:t>mutaciones</a:t>
            </a:r>
            <a:r>
              <a:rPr i="1"/>
              <a:t> pueden transmitirse a las generaciones siguientes mediante...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7e094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mutación.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se pueden transmitir las mutaciones a las generaciones siguientes?</a:t>
            </a:r>
            <a:r>
              <a:t>
</a:t>
            </a:r>
            <a:r>
              <a:rPr i="1"/>
              <a:t>Creo que las mutaciones pueden transmitirse a las generaciones siguientes mediante...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7e09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7e1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crees que se pueden transmitir las mutaciones a las generaciones siguientes?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7e09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7e1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9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7e09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ocurre 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ocurre mediante…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