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4e03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sea diferente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es diferente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 porque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4e03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4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4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4e08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a 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incompleto se le llama "</a:t>
            </a:r>
            <a:r>
              <a:rPr b="1">
                <a:solidFill>
                  <a:srgbClr val="7030A0"/>
                </a:solidFill>
              </a:rPr>
              <a:t>abierto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 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incompleto se le llama "</a:t>
            </a:r>
            <a:r>
              <a:rPr b="1">
                <a:solidFill>
                  <a:srgbClr val="7030A0"/>
                </a:solidFill>
              </a:rPr>
              <a:t>abierto</a:t>
            </a:r>
            <a:r>
              <a:t>"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4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hacer que este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incompleto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hacer que este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incompleto</a:t>
            </a:r>
            <a:r>
              <a:t> si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circuito cerrado/completo.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4e03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circuito cerrado/completo...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A un </a:t>
            </a:r>
            <a:r>
              <a:rPr i="1" b="1">
                <a:solidFill>
                  <a:srgbClr val="7030A0"/>
                </a:solidFill>
              </a:rPr>
              <a:t>circuito completo</a:t>
            </a:r>
            <a:r>
              <a:rPr i="1"/>
              <a:t> se le llama "cerrado" porque 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circuito cerrado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corriente eléctrica</a:t>
            </a:r>
            <a:r>
              <a:rPr i="1"/>
              <a:t> porque ...
</a:t>
            </a:r>
            <a:r>
              <a:rPr i="1"/>
              <a:t>•   Podría hacer que este </a:t>
            </a:r>
            <a:r>
              <a:rPr i="1" b="1">
                <a:solidFill>
                  <a:srgbClr val="7030A0"/>
                </a:solidFill>
              </a:rPr>
              <a:t>circuito</a:t>
            </a:r>
            <a:r>
              <a:rPr i="1"/>
              <a:t> sea </a:t>
            </a:r>
            <a:r>
              <a:rPr i="1" b="1">
                <a:solidFill>
                  <a:srgbClr val="7030A0"/>
                </a:solidFill>
              </a:rPr>
              <a:t>incompleto</a:t>
            </a:r>
            <a:r>
              <a:rPr i="1"/>
              <a:t> si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4e016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circuito cerrado/completo.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hacer que este circuito sea incompleto?</a:t>
            </a:r>
            <a:r>
              <a:t>
</a:t>
            </a:r>
            <a:r>
              <a:rPr i="1"/>
              <a:t>Podría hacer que este circuito sea incompleto si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4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4e03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puedes hacer que este circuito sea incompleto?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4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03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3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a un </a:t>
            </a:r>
            <a:r>
              <a:rPr b="1">
                <a:solidFill>
                  <a:srgbClr val="7030A0"/>
                </a:solidFill>
              </a:rPr>
              <a:t>circuito completo</a:t>
            </a:r>
            <a:r>
              <a:t> se le llama "cerrado"?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 un </a:t>
            </a:r>
            <a:r>
              <a:rPr b="1">
                <a:solidFill>
                  <a:srgbClr val="7030A0"/>
                </a:solidFill>
              </a:rPr>
              <a:t>circuito completo</a:t>
            </a:r>
            <a:r>
              <a:t> se le llama "cerrado" porque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