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8.png"/><Relationship Id="rId22" Type="http://schemas.openxmlformats.org/officeDocument/2006/relationships/image" Target="../media/image49.png"/><Relationship Id="rId23" Type="http://schemas.openxmlformats.org/officeDocument/2006/relationships/image" Target="../media/image50.png"/><Relationship Id="rId24" Type="http://schemas.openxmlformats.org/officeDocument/2006/relationships/image" Target="../media/image51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2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8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4) y que los estudiantes interactúen con estos objetivos de alguna manera (como en la Diapositiva 5).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 huevo?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 huevo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2e02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2e00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un huevo?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está relacionado con un huevo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un huevo?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está relacionado con un huevo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6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todos los organismos?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Todos los organismos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2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Si ves algunos organismos en la naturaleza, ¿cómo podrías identificar a los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Podría identificar a los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s por 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vocabulario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2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2e02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b="1">
                <a:solidFill>
                  <a:srgbClr val="7030A0"/>
                </a:solidFill>
              </a:rPr>
              <a:t>
adulto...</a:t>
            </a:r>
            <a:r>
              <a:t>
De esta visual, puedo inferir… (usa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805672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/>
              <a:t>También, …</a:t>
            </a:r>
            <a:r>
              <a:rPr sz="1600"/>
              <a:t>
• </a:t>
            </a:r>
            <a:r>
              <a:rPr sz="2400"/>
              <a:t>Además, …</a:t>
            </a:r>
            <a:r>
              <a:rPr sz="1600"/>
              <a:t>
• </a:t>
            </a:r>
            <a:r>
              <a:rPr sz="2400"/>
              <a:t>Adicionalmente, …</a:t>
            </a:r>
            <a:r>
              <a:rPr sz="1600"/>
              <a:t>
• </a:t>
            </a:r>
            <a:r>
              <a:rPr sz="2400"/>
              <a:t>Por ejemplo, …</a:t>
            </a:r>
            <a:r>
              <a:rPr sz="1600"/>
              <a:t>
• </a:t>
            </a:r>
            <a:r>
              <a:rPr sz="2400"/>
              <a:t>Por último, …</a:t>
            </a:r>
            <a:r>
              <a:rPr sz="1600"/>
              <a:t>
• </a:t>
            </a:r>
            <a:r>
              <a:rPr sz="2400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.
Incluye otras 3-5 palabras de vocabulario en tu párrafo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/>
            </a:r>
            <a:r>
              <a:rPr b="1" sz="2400"/>
              <a:t>5 cosas que notas en esta imagen.</a:t>
            </a:r>
            <a:r>
              <a:rPr sz="2400"/>
              <a:t>
Yo noto…
</a:t>
            </a:r>
            <a:r>
              <a:rPr b="1" sz="2400"/>
              <a:t>1 cosa que te preguntas sobre esta imagen.</a:t>
            </a:r>
            <a:r>
              <a:rPr sz="2400"/>
              <a:t>
Yo 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2e00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 </a:t>
            </a:r>
            <a:r>
              <a:rPr b="1">
                <a:solidFill>
                  <a:srgbClr val="800080"/>
                </a:solidFill>
              </a:rPr>
              <a:t>adulto.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Si ves algunos organismos en la naturaleza, ¿cómo podrías identificar a los adultos?</a:t>
            </a:r>
            <a:r>
              <a:t>
</a:t>
            </a:r>
            <a:r>
              <a:rPr i="1"/>
              <a:t>Podría identificar a los adultos por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2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Si ves algunos organismos en la naturaleza, ¿cómo podrías identificar a los adultos?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2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2e0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2e0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2e0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adulto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