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sucederá 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se someta a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sufre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predigo…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gen</a:t>
            </a:r>
            <a:r>
              <a:rPr i="1"/>
              <a:t> porque…
</a:t>
            </a:r>
            <a:r>
              <a:rPr i="1"/>
              <a:t>•   Cuando una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16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sucederá cuando una célula mutada se someta a la mitosis?</a:t>
            </a:r>
            <a:r>
              <a:t>
</a:t>
            </a:r>
            <a:r>
              <a:rPr i="1"/>
              <a:t>Cuando una célula mutada sufre mitosis, predigo…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¿Qué predices que sucederá cuando una célula mutada se someta a la mitosis?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