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8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4) y que los estudiantes interactúen con estos objetivos de alguna manera (como en la Diapositiva 5).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descendiente?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Un descendiente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3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y un descendiente?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relación entre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y un descendiente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y un descendiente?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relación entre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y un descendiente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determinar si dos organismos son de la misma especie?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Sé que dos organismos son de la misma especie si…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evolucionaron las especies modernas a partir de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especies modernas evolucionaron a partir de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 mediante…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vocabulario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0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b="1">
                <a:solidFill>
                  <a:srgbClr val="7030A0"/>
                </a:solidFill>
              </a:rPr>
              <a:t>
ancestro...</a:t>
            </a:r>
            <a:r>
              <a:t>
De esta visual, puedo inferir… (usa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05672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/>
              <a:t>También, …</a:t>
            </a:r>
            <a:r>
              <a:rPr sz="1600"/>
              <a:t>
• </a:t>
            </a:r>
            <a:r>
              <a:rPr sz="2400"/>
              <a:t>Además, …</a:t>
            </a:r>
            <a:r>
              <a:rPr sz="1600"/>
              <a:t>
• </a:t>
            </a:r>
            <a:r>
              <a:rPr sz="2400"/>
              <a:t>Adicionalmente, …</a:t>
            </a:r>
            <a:r>
              <a:rPr sz="1600"/>
              <a:t>
• </a:t>
            </a:r>
            <a:r>
              <a:rPr sz="2400"/>
              <a:t>Por ejemplo, …</a:t>
            </a:r>
            <a:r>
              <a:rPr sz="1600"/>
              <a:t>
• </a:t>
            </a:r>
            <a:r>
              <a:rPr sz="2400"/>
              <a:t>Por último, …</a:t>
            </a:r>
            <a:r>
              <a:rPr sz="1600"/>
              <a:t>
• </a:t>
            </a:r>
            <a:r>
              <a:rPr sz="2400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
Incluye otras 3-5 palabras de vocabulario en tu párrafo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/>
            </a:r>
            <a:r>
              <a:rPr b="1" sz="2400"/>
              <a:t>5 cosas que notas en esta imagen.</a:t>
            </a:r>
            <a:r>
              <a:rPr sz="2400"/>
              <a:t>
Yo noto…
</a:t>
            </a:r>
            <a:r>
              <a:rPr b="1" sz="2400"/>
              <a:t>1 cosa que te preguntas sobre esta imagen.</a:t>
            </a:r>
            <a:r>
              <a:rPr sz="2400"/>
              <a:t>
Yo 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7e00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 </a:t>
            </a:r>
            <a:r>
              <a:rPr b="1">
                <a:solidFill>
                  <a:srgbClr val="800080"/>
                </a:solidFill>
              </a:rPr>
              <a:t>ancestro.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evolucionaron las especies modernas a partir de su ancestro común? </a:t>
            </a:r>
            <a:r>
              <a:t>
</a:t>
            </a:r>
            <a:r>
              <a:rPr i="1"/>
              <a:t>Las especies modernas evolucionaron a partir de su ancestro común mediante…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evolucionaron las especies modernas a partir de su ancestro común?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especies modernas con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especies modernas están relacionadas con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 porque…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