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3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7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42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7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image" Target="../media/image46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54.png"/><Relationship Id="rId9" Type="http://schemas.openxmlformats.org/officeDocument/2006/relationships/image" Target="../media/image43.png"/><Relationship Id="rId10" Type="http://schemas.openxmlformats.org/officeDocument/2006/relationships/image" Target="../media/image47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2.png"/><Relationship Id="rId8" Type="http://schemas.openxmlformats.org/officeDocument/2006/relationships/image" Target="../media/image32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image" Target="../media/image37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8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Siéntese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4e14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forman 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fósiles</a:t>
            </a:r>
            <a:r>
              <a:t> se forman por...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14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 en común?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seres vivos</a:t>
            </a:r>
            <a:r>
              <a:t>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144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08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Todos los </a:t>
            </a:r>
            <a:r>
              <a:rPr b="1">
                <a:solidFill>
                  <a:srgbClr val="7030A0"/>
                </a:solidFill>
              </a:rPr>
              <a:t>organismos</a:t>
            </a:r>
            <a:r>
              <a:t> 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4e08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4e14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14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está relacionado con un </a:t>
            </a:r>
            <a:r>
              <a:rPr b="1">
                <a:solidFill>
                  <a:srgbClr val="7030A0"/>
                </a:solidFill>
              </a:rPr>
              <a:t>organism</a:t>
            </a:r>
            <a:r>
              <a:t>o </a:t>
            </a:r>
            <a:r>
              <a:rPr b="1">
                <a:solidFill>
                  <a:srgbClr val="7030A0"/>
                </a:solidFill>
              </a:rPr>
              <a:t>vivo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4e14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utilizar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para determinar su edad?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Me vendría bien la profundidad de un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fósil.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4e14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4e144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5" name="Picture 24" descr="S4e08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fósil...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fósil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fósiles</a:t>
            </a:r>
            <a:r>
              <a:rPr i="1"/>
              <a:t> se forman por...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está relacionado con un </a:t>
            </a:r>
            <a:r>
              <a:rPr i="1" b="1">
                <a:solidFill>
                  <a:srgbClr val="7030A0"/>
                </a:solidFill>
              </a:rPr>
              <a:t>organism</a:t>
            </a:r>
            <a:r>
              <a:rPr i="1"/>
              <a:t>o </a:t>
            </a:r>
            <a:r>
              <a:rPr i="1" b="1">
                <a:solidFill>
                  <a:srgbClr val="7030A0"/>
                </a:solidFill>
              </a:rPr>
              <a:t>vivo</a:t>
            </a:r>
            <a:r>
              <a:rPr i="1"/>
              <a:t> porque...
</a:t>
            </a:r>
            <a:r>
              <a:rPr i="1"/>
              <a:t>•   Me vendría bien la profundidad de un </a:t>
            </a:r>
            <a:r>
              <a:rPr i="1" b="1">
                <a:solidFill>
                  <a:srgbClr val="7030A0"/>
                </a:solidFill>
              </a:rPr>
              <a:t>fósil</a:t>
            </a:r>
            <a:r>
              <a:rPr i="1"/>
              <a:t>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4e141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fósil.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utilizar la profundidad de un fósil para determinar su edad?</a:t>
            </a:r>
            <a:r>
              <a:t>
</a:t>
            </a:r>
            <a:r>
              <a:rPr i="1"/>
              <a:t>Me vendría bien la profundidad de un fósil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4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podrías utilizar la profundidad de un fósil para determinar su edad?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Los términos ____ y ____ se relacionan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4e14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4e144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4e08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14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4e08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