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/>
          <a:p>
            <a:br/>
            <a:r>
              <a:t>ELPS</a:t>
            </a:r>
            <a:br/>
          </a:p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2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38.png"/><Relationship Id="rId21" Type="http://schemas.openxmlformats.org/officeDocument/2006/relationships/image" Target="../media/image39.png"/><Relationship Id="rId22" Type="http://schemas.openxmlformats.org/officeDocument/2006/relationships/image" Target="../media/image40.png"/><Relationship Id="rId23" Type="http://schemas.openxmlformats.org/officeDocument/2006/relationships/image" Target="../media/image41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2.png"/><Relationship Id="rId24" Type="http://schemas.openxmlformats.org/officeDocument/2006/relationships/image" Target="../media/image28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2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27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image" Target="../media/image45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38.png"/><Relationship Id="rId21" Type="http://schemas.openxmlformats.org/officeDocument/2006/relationships/image" Target="../media/image39.png"/><Relationship Id="rId22" Type="http://schemas.openxmlformats.org/officeDocument/2006/relationships/image" Target="../media/image40.png"/><Relationship Id="rId23" Type="http://schemas.openxmlformats.org/officeDocument/2006/relationships/image" Target="../media/image41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47.png"/><Relationship Id="rId22" Type="http://schemas.openxmlformats.org/officeDocument/2006/relationships/image" Target="../media/image48.png"/><Relationship Id="rId23" Type="http://schemas.openxmlformats.org/officeDocument/2006/relationships/image" Target="../media/image49.png"/><Relationship Id="rId24" Type="http://schemas.openxmlformats.org/officeDocument/2006/relationships/image" Target="../media/image50.pn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51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0.xml"/><Relationship Id="rId8" Type="http://schemas.openxmlformats.org/officeDocument/2006/relationships/image" Target="../media/image53.png"/><Relationship Id="rId9" Type="http://schemas.openxmlformats.org/officeDocument/2006/relationships/image" Target="../media/image42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3.png"/><Relationship Id="rId7" Type="http://schemas.openxmlformats.org/officeDocument/2006/relationships/image" Target="../media/image28.png"/><Relationship Id="rId8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22.png"/><Relationship Id="rId7" Type="http://schemas.openxmlformats.org/officeDocument/2006/relationships/image" Target="../media/image31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0" Type="http://schemas.openxmlformats.org/officeDocument/2006/relationships/image" Target="../media/image36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37.png"/><Relationship Id="rId4" Type="http://schemas.openxmlformats.org/officeDocument/2006/relationships/image" Target="../media/image3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37.png"/><Relationship Id="rId4" Type="http://schemas.openxmlformats.org/officeDocument/2006/relationships/image" Target="../media/image3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8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Siéntese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Be136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impacto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impacto</a:t>
            </a:r>
            <a:r>
              <a:t> es...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248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2936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89336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Be136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Be240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relacionado un sistema </a:t>
            </a:r>
            <a:r>
              <a:rPr b="1">
                <a:solidFill>
                  <a:srgbClr val="7030A0"/>
                </a:solidFill>
              </a:rPr>
              <a:t>inestable</a:t>
            </a:r>
            <a:r>
              <a:t> con un </a:t>
            </a:r>
            <a:r>
              <a:rPr b="1">
                <a:solidFill>
                  <a:srgbClr val="7030A0"/>
                </a:solidFill>
              </a:rPr>
              <a:t>impacto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sistema </a:t>
            </a:r>
            <a:r>
              <a:rPr b="1">
                <a:solidFill>
                  <a:srgbClr val="7030A0"/>
                </a:solidFill>
              </a:rPr>
              <a:t>inestable</a:t>
            </a:r>
            <a:r>
              <a:t> está relacionado con un </a:t>
            </a:r>
            <a:r>
              <a:rPr b="1">
                <a:solidFill>
                  <a:srgbClr val="7030A0"/>
                </a:solidFill>
              </a:rPr>
              <a:t>impacto</a:t>
            </a:r>
            <a:r>
              <a:t> porque…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Be240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purpl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purpl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purpl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purpl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relacionado un sistema </a:t>
            </a:r>
            <a:r>
              <a:rPr b="1">
                <a:solidFill>
                  <a:srgbClr val="7030A0"/>
                </a:solidFill>
              </a:rPr>
              <a:t>inestable</a:t>
            </a:r>
            <a:r>
              <a:t> con un </a:t>
            </a:r>
            <a:r>
              <a:rPr b="1">
                <a:solidFill>
                  <a:srgbClr val="7030A0"/>
                </a:solidFill>
              </a:rPr>
              <a:t>impacto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sistema </a:t>
            </a:r>
            <a:r>
              <a:rPr b="1">
                <a:solidFill>
                  <a:srgbClr val="7030A0"/>
                </a:solidFill>
              </a:rPr>
              <a:t>inestable</a:t>
            </a:r>
            <a:r>
              <a:t> está relacionado con un </a:t>
            </a:r>
            <a:r>
              <a:rPr b="1">
                <a:solidFill>
                  <a:srgbClr val="7030A0"/>
                </a:solidFill>
              </a:rPr>
              <a:t>impacto</a:t>
            </a:r>
            <a:r>
              <a:t> porque…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Be085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ecosistema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ecosistema</a:t>
            </a:r>
            <a:r>
              <a:t> es...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Be240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sería importante la </a:t>
            </a:r>
            <a:r>
              <a:rPr b="1">
                <a:solidFill>
                  <a:srgbClr val="7030A0"/>
                </a:solidFill>
              </a:rPr>
              <a:t>estabilidad</a:t>
            </a:r>
            <a:r>
              <a:t> para los </a:t>
            </a:r>
            <a:r>
              <a:rPr b="1">
                <a:solidFill>
                  <a:srgbClr val="7030A0"/>
                </a:solidFill>
              </a:rPr>
              <a:t>ecosistemas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Yo creo que la </a:t>
            </a:r>
            <a:r>
              <a:rPr b="1">
                <a:solidFill>
                  <a:srgbClr val="7030A0"/>
                </a:solidFill>
              </a:rPr>
              <a:t>estabilidad</a:t>
            </a:r>
            <a:r>
              <a:t> sería importante para los </a:t>
            </a:r>
            <a:r>
              <a:rPr b="1">
                <a:solidFill>
                  <a:srgbClr val="7030A0"/>
                </a:solidFill>
              </a:rPr>
              <a:t>ecosistemas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
</a:t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1737360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24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estabilidad/estable.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240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Be240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Be240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24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estabilidad/estable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21" name="Picture 20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22" name="Picture 21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23" name="Picture 22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4" name="Picture 23" descr="SBe136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Oval 25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Oval 26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24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estabilidad/estable...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estabilidad/estable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24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24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el término </a:t>
            </a:r>
            <a:r>
              <a:rPr b="1">
                <a:solidFill>
                  <a:srgbClr val="7030A0"/>
                </a:solidFill>
              </a:rPr>
              <a:t>estabilidad/estable</a:t>
            </a:r>
            <a:r>
              <a:t>.
Incluye otras 3-5 palabras de vocabulario en tu párrafo. Puedes incluir los siguientes inicios de oración:​
​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estabilidad</a:t>
            </a:r>
            <a:r>
              <a:rPr i="1"/>
              <a:t> es...
</a:t>
            </a:r>
            <a:r>
              <a:rPr i="1"/>
              <a:t>•   Un sistema </a:t>
            </a:r>
            <a:r>
              <a:rPr i="1" b="1">
                <a:solidFill>
                  <a:srgbClr val="7030A0"/>
                </a:solidFill>
              </a:rPr>
              <a:t>inestable</a:t>
            </a:r>
            <a:r>
              <a:rPr i="1"/>
              <a:t> está relacionado con un </a:t>
            </a:r>
            <a:r>
              <a:rPr i="1" b="1">
                <a:solidFill>
                  <a:srgbClr val="7030A0"/>
                </a:solidFill>
              </a:rPr>
              <a:t>impacto</a:t>
            </a:r>
            <a:r>
              <a:rPr i="1"/>
              <a:t> porque…
</a:t>
            </a:r>
            <a:r>
              <a:rPr i="1"/>
              <a:t>•   Yo creo que la </a:t>
            </a:r>
            <a:r>
              <a:rPr i="1" b="1">
                <a:solidFill>
                  <a:srgbClr val="7030A0"/>
                </a:solidFill>
              </a:rPr>
              <a:t>estabilidad</a:t>
            </a:r>
            <a:r>
              <a:rPr i="1"/>
              <a:t> sería importante para los </a:t>
            </a:r>
            <a:r>
              <a:rPr i="1" b="1">
                <a:solidFill>
                  <a:srgbClr val="7030A0"/>
                </a:solidFill>
              </a:rPr>
              <a:t>ecosistemas</a:t>
            </a:r>
            <a:r>
              <a:rPr i="1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Adaptaciones para estudiantes bilingües emergentes recién llegados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399032"/>
            <a:ext cx="5916168" cy="1197864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Siempre </a:t>
            </a:r>
            <a:r>
              <a:rPr b="1" sz="1800"/>
              <a:t>pronuncien las palabras de vocabulario juntos en clase</a:t>
            </a:r>
            <a:r>
              <a:rPr sz="1800"/>
              <a:t>. Es aún más efectivo para los principiantes si divide cada sílaba mientras señala su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</a:t>
            </a:r>
          </a:p>
          <a:p>
            <a:r>
              <a:rPr i="1">
                <a:solidFill>
                  <a:srgbClr val="954ECA"/>
                </a:solidFill>
              </a:rPr>
              <a:t>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55844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9" name="Picture 8" descr="SBe240i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estabilidad/estable.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¿Por qué sería importante la estabilidad para los ecosistemas?</a:t>
            </a:r>
            <a:r>
              <a:t>
</a:t>
            </a:r>
            <a:r>
              <a:rPr i="1"/>
              <a:t>Yo creo que la estabilidad sería importante para los ecosistemas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55844" cy="310896"/>
          </a:xfrm>
          <a:prstGeom prst="rect">
            <a:avLst/>
          </a:prstGeom>
        </p:spPr>
      </p:pic>
      <p:pic>
        <p:nvPicPr>
          <p:cNvPr id="8" name="Picture 7" descr="SBe240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Be136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 b="1"/>
            </a:pPr>
            <a:r>
              <a:t>¿Por qué sería importante la estabilidad para los ecosistemas?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1874519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28600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</p:txBody>
      </p:sp>
      <p:pic>
        <p:nvPicPr>
          <p:cNvPr id="7" name="Picture 6" descr="SBe240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Be136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24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078992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136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078992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Be240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la </a:t>
            </a:r>
            <a:r>
              <a:rPr b="1">
                <a:solidFill>
                  <a:srgbClr val="7030A0"/>
                </a:solidFill>
              </a:rPr>
              <a:t>estabilidad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estabilidad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