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3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diferente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 diferente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diferente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 diferente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6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flor.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K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flor...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es…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 diferente de una </a:t>
            </a:r>
            <a:r>
              <a:rPr i="1" b="1">
                <a:solidFill>
                  <a:srgbClr val="7030A0"/>
                </a:solidFill>
              </a:rPr>
              <a:t>fruta</a:t>
            </a:r>
            <a:r>
              <a:rPr i="1"/>
              <a:t> porque…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tienen </a:t>
            </a:r>
            <a:r>
              <a:rPr i="1" b="1">
                <a:solidFill>
                  <a:srgbClr val="7030A0"/>
                </a:solidFill>
              </a:rPr>
              <a:t>flores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Ke03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flor.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plantas tienen flores?</a:t>
            </a:r>
            <a:r>
              <a:t>
</a:t>
            </a:r>
            <a:r>
              <a:rPr i="1"/>
              <a:t>Creo que las plantas tienen flores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K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las plantas tienen flores?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K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3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