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7.xml"/><Relationship Id="rId8" Type="http://schemas.openxmlformats.org/officeDocument/2006/relationships/image" Target="../media/image52.png"/><Relationship Id="rId9" Type="http://schemas.openxmlformats.org/officeDocument/2006/relationships/image" Target="../media/image4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4) y que los estudiantes interactúen con estos objetivos de alguna manera (como en la Diapositiva 5).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4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todos los combustibles fósiles?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combustibles fósiles …​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4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0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y los combustibles fósiles?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y los combustibles fósiles es…​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0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y los combustibles fósiles?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y los combustibles fósiles es…​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0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a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les considera recursos renovables?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a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les considera recursos renovables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vocabulario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0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5e04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b="1">
                <a:solidFill>
                  <a:srgbClr val="7030A0"/>
                </a:solidFill>
              </a:rPr>
              <a:t>
biocombustibles...</a:t>
            </a:r>
            <a:r>
              <a:t>
De esta visual, puedo inferir… (usa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/>
              <a:t>También, …</a:t>
            </a:r>
            <a:r>
              <a:rPr sz="1600"/>
              <a:t>
• </a:t>
            </a:r>
            <a:r>
              <a:rPr sz="2400"/>
              <a:t>Además, …</a:t>
            </a:r>
            <a:r>
              <a:rPr sz="1600"/>
              <a:t>
• </a:t>
            </a:r>
            <a:r>
              <a:rPr sz="2400"/>
              <a:t>Adicionalmente, …</a:t>
            </a:r>
            <a:r>
              <a:rPr sz="1600"/>
              <a:t>
• </a:t>
            </a:r>
            <a:r>
              <a:rPr sz="2400"/>
              <a:t>Por ejemplo, …</a:t>
            </a:r>
            <a:r>
              <a:rPr sz="1600"/>
              <a:t>
• </a:t>
            </a:r>
            <a:r>
              <a:rPr sz="2400"/>
              <a:t>Por último, …</a:t>
            </a:r>
            <a:r>
              <a:rPr sz="1600"/>
              <a:t>
• </a:t>
            </a:r>
            <a:r>
              <a:rPr sz="2400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05672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.
Incluye otras 3-5 palabras de vocabulario en tu párrafo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/>
            </a:r>
            <a:r>
              <a:rPr b="1" sz="2400"/>
              <a:t>5 cosas que notas en esta imagen.</a:t>
            </a:r>
            <a:r>
              <a:rPr sz="2400"/>
              <a:t>
Yo noto…
</a:t>
            </a:r>
            <a:r>
              <a:rPr b="1" sz="2400"/>
              <a:t>1 cosa que te preguntas sobre esta imagen.</a:t>
            </a:r>
            <a:r>
              <a:rPr sz="2400"/>
              <a:t>
Yo 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5e00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 </a:t>
            </a:r>
            <a:r>
              <a:rPr b="1">
                <a:solidFill>
                  <a:srgbClr val="800080"/>
                </a:solidFill>
              </a:rPr>
              <a:t>biocombustibles.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a los biocombustibles se les considera recursos renovables?</a:t>
            </a:r>
            <a:r>
              <a:t>
</a:t>
            </a:r>
            <a:r>
              <a:rPr i="1"/>
              <a:t>Creo que a los biocombustibles se les considera recursos renovables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0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04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a los biocombustibles se les considera recursos renovables?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5e00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4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0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forman 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biocombustibles</a:t>
            </a:r>
            <a:r>
              <a:t> se forman a través de…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