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6.png"/><Relationship Id="rId23" Type="http://schemas.openxmlformats.org/officeDocument/2006/relationships/image" Target="../media/image47.png"/><Relationship Id="rId24" Type="http://schemas.openxmlformats.org/officeDocument/2006/relationships/image" Target="../media/image48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9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1.png"/><Relationship Id="rId22" Type="http://schemas.openxmlformats.org/officeDocument/2006/relationships/image" Target="../media/image52.png"/><Relationship Id="rId23" Type="http://schemas.openxmlformats.org/officeDocument/2006/relationships/image" Target="../media/image53.png"/><Relationship Id="rId24" Type="http://schemas.openxmlformats.org/officeDocument/2006/relationships/image" Target="../media/image54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5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57.png"/><Relationship Id="rId9" Type="http://schemas.openxmlformats.org/officeDocument/2006/relationships/image" Target="../media/image45.png"/><Relationship Id="rId10" Type="http://schemas.openxmlformats.org/officeDocument/2006/relationships/image" Target="../media/image49.png"/><Relationship Id="rId11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22.png"/><Relationship Id="rId9" Type="http://schemas.openxmlformats.org/officeDocument/2006/relationships/image" Target="../media/image34.png"/><Relationship Id="rId10" Type="http://schemas.openxmlformats.org/officeDocument/2006/relationships/image" Target="../media/image10.png"/><Relationship Id="rId11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40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40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4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7e038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descendiente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descendiente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0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004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038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descendiente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descendiente</a:t>
            </a:r>
            <a:r>
              <a:t> está relacionado con 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38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descendiente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descendiente</a:t>
            </a:r>
            <a:r>
              <a:t> está relacionado con 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12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 es...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14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rasgo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rasgo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38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cambian los </a:t>
            </a:r>
            <a:r>
              <a:rPr b="1">
                <a:solidFill>
                  <a:srgbClr val="7030A0"/>
                </a:solidFill>
              </a:rPr>
              <a:t>rasgos</a:t>
            </a:r>
            <a:r>
              <a:t> a medida que las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s </a:t>
            </a:r>
            <a:r>
              <a:rPr b="1">
                <a:solidFill>
                  <a:srgbClr val="7030A0"/>
                </a:solidFill>
              </a:rPr>
              <a:t>descienden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A medida que las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s </a:t>
            </a:r>
            <a:r>
              <a:rPr b="1">
                <a:solidFill>
                  <a:srgbClr val="7030A0"/>
                </a:solidFill>
              </a:rPr>
              <a:t>descienden</a:t>
            </a:r>
            <a:r>
              <a:t>, los </a:t>
            </a:r>
            <a:r>
              <a:rPr b="1">
                <a:solidFill>
                  <a:srgbClr val="7030A0"/>
                </a:solidFill>
              </a:rPr>
              <a:t>rasgos</a:t>
            </a:r>
            <a:r>
              <a:t>...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3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descender/descendiente/descenso.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38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03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03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3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2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descender/descendiente/descenso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7e00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7e129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7e140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3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descender/descendiente/descenso...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descender/descendiente/descenso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3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3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descender/descendiente/descenso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descendiente</a:t>
            </a:r>
            <a:r>
              <a:rPr i="1"/>
              <a:t> es...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descendiente</a:t>
            </a:r>
            <a:r>
              <a:rPr i="1"/>
              <a:t> está relacionado con un </a:t>
            </a:r>
            <a:r>
              <a:rPr i="1" b="1">
                <a:solidFill>
                  <a:srgbClr val="7030A0"/>
                </a:solidFill>
              </a:rPr>
              <a:t>ancestro</a:t>
            </a:r>
            <a:r>
              <a:rPr i="1"/>
              <a:t> porque...
</a:t>
            </a:r>
            <a:r>
              <a:rPr i="1"/>
              <a:t>•   A medida que las </a:t>
            </a:r>
            <a:r>
              <a:rPr i="1" b="1">
                <a:solidFill>
                  <a:srgbClr val="7030A0"/>
                </a:solidFill>
              </a:rPr>
              <a:t>especie</a:t>
            </a:r>
            <a:r>
              <a:rPr i="1"/>
              <a:t>s </a:t>
            </a:r>
            <a:r>
              <a:rPr i="1" b="1">
                <a:solidFill>
                  <a:srgbClr val="7030A0"/>
                </a:solidFill>
              </a:rPr>
              <a:t>descienden</a:t>
            </a:r>
            <a:r>
              <a:rPr i="1"/>
              <a:t>, los </a:t>
            </a:r>
            <a:r>
              <a:rPr i="1" b="1">
                <a:solidFill>
                  <a:srgbClr val="7030A0"/>
                </a:solidFill>
              </a:rPr>
              <a:t>rasgos</a:t>
            </a:r>
            <a:r>
              <a:rPr i="1"/>
              <a:t>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9" name="Picture 8" descr="S7e038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descender/descendiente/descenso.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está relacionado un descendiente con un ancestro?</a:t>
            </a:r>
            <a:r>
              <a:t>
</a:t>
            </a:r>
            <a:r>
              <a:rPr i="1"/>
              <a:t>Un descendiente está relacionado con un ancestro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7e03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7e00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7e12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7e140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2" name="Picture 11" descr="pacma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3" name="Picture 12" descr="bracke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4" name="Picture 13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¿Cómo cambian los rasgos a medida que las especies descienden?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la palabra ____ es importante para la pregunta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Las palabras ____ y ____ están relacionadas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la palabra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7e03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00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12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7e140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3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2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