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9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9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2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2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2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1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fotosíntesis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células</a:t>
            </a:r>
            <a:r>
              <a:rPr i="1"/>
              <a:t> autotróficas son típicamente verdes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02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las células autotróficas son típicamente verdes?</a:t>
            </a:r>
            <a:r>
              <a:t>
</a:t>
            </a:r>
            <a:r>
              <a:rPr i="1"/>
              <a:t>Yo creo que las células autotróficas son típicamente verdes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las células autotróficas son típicamente verdes?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2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