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3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3.png"/><Relationship Id="rId9" Type="http://schemas.openxmlformats.org/officeDocument/2006/relationships/image" Target="../media/image4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22.png"/><Relationship Id="rId7" Type="http://schemas.openxmlformats.org/officeDocument/2006/relationships/image" Target="../media/image32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03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compuesto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compuesto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8e03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8e06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difiere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compuesto</a:t>
            </a:r>
            <a:r>
              <a:t>?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difiere de un </a:t>
            </a:r>
            <a:r>
              <a:rPr b="1">
                <a:solidFill>
                  <a:srgbClr val="7030A0"/>
                </a:solidFill>
              </a:rPr>
              <a:t>compuesto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06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difiere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compuesto</a:t>
            </a:r>
            <a: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difiere de un </a:t>
            </a:r>
            <a:r>
              <a:rPr b="1">
                <a:solidFill>
                  <a:srgbClr val="7030A0"/>
                </a:solidFill>
              </a:rPr>
              <a:t>compuesto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06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podría suceder si se combinan dos </a:t>
            </a:r>
            <a:r>
              <a:rPr b="1">
                <a:solidFill>
                  <a:srgbClr val="7030A0"/>
                </a:solidFill>
              </a:rPr>
              <a:t>elementos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combinara dos </a:t>
            </a:r>
            <a:r>
              <a:rPr b="1">
                <a:solidFill>
                  <a:srgbClr val="7030A0"/>
                </a:solidFill>
              </a:rPr>
              <a:t>elementos</a:t>
            </a:r>
            <a:r>
              <a:t>, yo predigo...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elemento.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6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06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06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8e03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elemento...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elemento</a:t>
            </a:r>
            <a:r>
              <a:rPr i="1"/>
              <a:t> es…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elemento</a:t>
            </a:r>
            <a:r>
              <a:rPr i="1"/>
              <a:t> difiere de un </a:t>
            </a:r>
            <a:r>
              <a:rPr i="1" b="1">
                <a:solidFill>
                  <a:srgbClr val="7030A0"/>
                </a:solidFill>
              </a:rPr>
              <a:t>compuesto</a:t>
            </a:r>
            <a:r>
              <a:rPr i="1"/>
              <a:t> porque…
</a:t>
            </a:r>
            <a:r>
              <a:rPr i="1"/>
              <a:t>•   Si combinara dos </a:t>
            </a:r>
            <a:r>
              <a:rPr i="1" b="1">
                <a:solidFill>
                  <a:srgbClr val="7030A0"/>
                </a:solidFill>
              </a:rPr>
              <a:t>elementos</a:t>
            </a:r>
            <a:r>
              <a:rPr i="1"/>
              <a:t>, yo predigo...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S8e064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elemento.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difiere un elemento de un compuesto? </a:t>
            </a:r>
            <a:r>
              <a:t>
</a:t>
            </a:r>
            <a:r>
              <a:rPr i="1"/>
              <a:t>Un elemento difiere de un compuesto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8e06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8e0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¿Qué podría suceder si se combinan dos elementos?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la palabra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8e06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8e0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3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8e06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