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sea altamente </a:t>
            </a:r>
            <a:r>
              <a:rPr b="1">
                <a:solidFill>
                  <a:srgbClr val="7030A0"/>
                </a:solidFill>
              </a:rPr>
              <a:t>electronegativo</a:t>
            </a:r>
            <a:r>
              <a:t>, significa…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de un átomo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con un gran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tendría una baja </a:t>
            </a:r>
            <a:r>
              <a:rPr b="1">
                <a:solidFill>
                  <a:srgbClr val="7030A0"/>
                </a:solidFill>
              </a:rPr>
              <a:t>energía de ionización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radio atómico.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radio atómico...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con un gran </a:t>
            </a:r>
            <a:r>
              <a:rPr i="1" b="1">
                <a:solidFill>
                  <a:srgbClr val="7030A0"/>
                </a:solidFill>
              </a:rPr>
              <a:t>radio atómico</a:t>
            </a:r>
            <a:r>
              <a:rPr i="1"/>
              <a:t> tendría una baja </a:t>
            </a:r>
            <a:r>
              <a:rPr i="1" b="1">
                <a:solidFill>
                  <a:srgbClr val="7030A0"/>
                </a:solidFill>
              </a:rPr>
              <a:t>energía de ionización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1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radio atómico.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átomo con un gran radio atómico tendría una baja energía de ionización?</a:t>
            </a:r>
            <a:r>
              <a:t>
</a:t>
            </a:r>
            <a:r>
              <a:rPr i="1"/>
              <a:t>Un átomo con un gran radio atómico tendría una baja energía de ionización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un átomo con un gran radio atómico tendría una baja energía de ionización?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1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radio atómico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