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7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especies son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7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heterotrofos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son diferentes de los </a:t>
            </a:r>
            <a:r>
              <a:rPr b="1">
                <a:solidFill>
                  <a:srgbClr val="7030A0"/>
                </a:solidFill>
              </a:rPr>
              <a:t>heterotrofos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heterotrofos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son diferentes de los </a:t>
            </a:r>
            <a:r>
              <a:rPr b="1">
                <a:solidFill>
                  <a:srgbClr val="7030A0"/>
                </a:solidFill>
              </a:rPr>
              <a:t>heterotrofos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6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transfiere la energía en una </a:t>
            </a:r>
            <a:r>
              <a:rPr b="1">
                <a:solidFill>
                  <a:srgbClr val="7030A0"/>
                </a:solidFill>
              </a:rPr>
              <a:t>cadena alimenticia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 energía se transfiere en una </a:t>
            </a:r>
            <a:r>
              <a:rPr b="1">
                <a:solidFill>
                  <a:srgbClr val="7030A0"/>
                </a:solidFill>
              </a:rPr>
              <a:t>cadena alimenticia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suelen representarse en la parte inferior de una </a:t>
            </a:r>
            <a:r>
              <a:rPr b="1">
                <a:solidFill>
                  <a:srgbClr val="7030A0"/>
                </a:solidFill>
              </a:rPr>
              <a:t>cadena alimentaria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Pienso que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suelen representarse en la parte inferior de una </a:t>
            </a:r>
            <a:r>
              <a:rPr b="1">
                <a:solidFill>
                  <a:srgbClr val="7030A0"/>
                </a:solidFill>
              </a:rPr>
              <a:t>cadena alimentaria</a:t>
            </a:r>
            <a:r>
              <a:t> porque….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autotrófelo.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07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autotrófelo...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son 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son diferentes de los </a:t>
            </a:r>
            <a:r>
              <a:rPr i="1" b="1">
                <a:solidFill>
                  <a:srgbClr val="7030A0"/>
                </a:solidFill>
              </a:rPr>
              <a:t>heterotrofos</a:t>
            </a:r>
            <a:r>
              <a:rPr i="1"/>
              <a:t> porque ...
</a:t>
            </a:r>
            <a:r>
              <a:rPr i="1"/>
              <a:t>•   Pienso que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suelen representarse en la parte inferior de una </a:t>
            </a:r>
            <a:r>
              <a:rPr i="1" b="1">
                <a:solidFill>
                  <a:srgbClr val="7030A0"/>
                </a:solidFill>
              </a:rPr>
              <a:t>cadena alimentaria</a:t>
            </a:r>
            <a:r>
              <a:rPr i="1"/>
              <a:t> porque….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008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autotrófelo.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autótrofos suelen representarse en la parte inferior de una cadena alimentaria?</a:t>
            </a:r>
            <a:r>
              <a:t>
</a:t>
            </a:r>
            <a:r>
              <a:rPr i="1"/>
              <a:t>Pienso que los autótrofos suelen representarse en la parte inferior de una cadena alimentaria porque….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los autótrofos suelen representarse en la parte inferior de una cadena alimentaria?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