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9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trabaja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trabaja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9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trabaja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trabaja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9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músculos esqueléticos</a:t>
            </a:r>
            <a:r>
              <a:t> están altamente concentrados en las piernas?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músculos esqueléticos</a:t>
            </a:r>
            <a:r>
              <a:t> están altamente concentrados en las piernas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muscular.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1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muscular...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trabaja con el </a:t>
            </a:r>
            <a:r>
              <a:rPr i="1" b="1">
                <a:solidFill>
                  <a:srgbClr val="7030A0"/>
                </a:solidFill>
              </a:rPr>
              <a:t>sistema esquelético</a:t>
            </a:r>
            <a:r>
              <a:rPr i="1"/>
              <a:t> mediante…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músculos esqueléticos</a:t>
            </a:r>
            <a:r>
              <a:rPr i="1"/>
              <a:t> están altamente concentrados en las piernas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093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muscular.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músculos esqueléticos están altamente concentrados en las piernas? </a:t>
            </a:r>
            <a:r>
              <a:t>
</a:t>
            </a:r>
            <a:r>
              <a:rPr i="1"/>
              <a:t>Creo que los músculos esqueléticos están altamente concentrados en las piernas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los músculos esqueléticos están altamente concentrados en las piernas?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9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