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4.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43.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4.png"/><Relationship Id="rId24" Type="http://schemas.openxmlformats.org/officeDocument/2006/relationships/image" Target="../media/image28.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image" Target="../media/image4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8.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43.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9.png"/><Relationship Id="rId22" Type="http://schemas.openxmlformats.org/officeDocument/2006/relationships/image" Target="../media/image50.png"/><Relationship Id="rId23" Type="http://schemas.openxmlformats.org/officeDocument/2006/relationships/image" Target="../media/image51.png"/><Relationship Id="rId24" Type="http://schemas.openxmlformats.org/officeDocument/2006/relationships/image" Target="../media/image5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3.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55.png"/><Relationship Id="rId9" Type="http://schemas.openxmlformats.org/officeDocument/2006/relationships/image" Target="../media/image44.png"/><Relationship Id="rId10" Type="http://schemas.openxmlformats.org/officeDocument/2006/relationships/image" Target="../media/image4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22.png"/><Relationship Id="rId8" Type="http://schemas.openxmlformats.org/officeDocument/2006/relationships/image" Target="../media/image33.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image" Target="../media/image38.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9.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9.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39.png"/><Relationship Id="rId4" Type="http://schemas.openxmlformats.org/officeDocument/2006/relationships/image" Target="../media/image29.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B093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enzyme</a:t>
            </a:r>
            <a:r>
              <a:t> inhibitor?</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enzyme</a:t>
            </a:r>
            <a:r>
              <a:t> inhibitor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B24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substrate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substrate</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B24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B09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a:t>
            </a:r>
            <a:r>
              <a:rPr b="1">
                <a:solidFill>
                  <a:srgbClr val="7030A0"/>
                </a:solidFill>
              </a:rPr>
              <a:t>enzyme inhibitor</a:t>
            </a:r>
            <a:r>
              <a:t> related to a  </a:t>
            </a:r>
            <a:r>
              <a:rPr b="1">
                <a:solidFill>
                  <a:srgbClr val="7030A0"/>
                </a:solidFill>
              </a:rPr>
              <a:t>substrate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enzyme inhibitor</a:t>
            </a:r>
            <a:r>
              <a:t> is related to a </a:t>
            </a:r>
            <a:r>
              <a:rPr b="1">
                <a:solidFill>
                  <a:srgbClr val="7030A0"/>
                </a:solidFill>
              </a:rPr>
              <a:t>substrate</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B09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a:t>
            </a:r>
            <a:r>
              <a:rPr b="1">
                <a:solidFill>
                  <a:srgbClr val="7030A0"/>
                </a:solidFill>
              </a:rPr>
              <a:t>enzyme inhibitor</a:t>
            </a:r>
            <a:r>
              <a:t> related to a  </a:t>
            </a:r>
            <a:r>
              <a:rPr b="1">
                <a:solidFill>
                  <a:srgbClr val="7030A0"/>
                </a:solidFill>
              </a:rPr>
              <a:t>substrate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enzyme inhibitor</a:t>
            </a:r>
            <a:r>
              <a:t> is related to a </a:t>
            </a:r>
            <a:r>
              <a:rPr b="1">
                <a:solidFill>
                  <a:srgbClr val="7030A0"/>
                </a:solidFill>
              </a:rPr>
              <a:t>substrate</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B04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cell</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cell</a:t>
            </a:r>
            <a:r>
              <a:t> is…</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B09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might an </a:t>
            </a:r>
            <a:r>
              <a:rPr b="1">
                <a:solidFill>
                  <a:srgbClr val="7030A0"/>
                </a:solidFill>
              </a:rPr>
              <a:t>enzyme inhibitor</a:t>
            </a:r>
            <a:r>
              <a:t> be important for normal </a:t>
            </a:r>
            <a:r>
              <a:rPr b="1">
                <a:solidFill>
                  <a:srgbClr val="7030A0"/>
                </a:solidFill>
              </a:rPr>
              <a:t>cell</a:t>
            </a:r>
            <a:r>
              <a:t>ular functions?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enzyme inhibitor</a:t>
            </a:r>
            <a:r>
              <a:t> is important for normal </a:t>
            </a:r>
            <a:r>
              <a:rPr b="1">
                <a:solidFill>
                  <a:srgbClr val="7030A0"/>
                </a:solidFill>
              </a:rPr>
              <a:t>cell</a:t>
            </a:r>
            <a:r>
              <a:t>ular functions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09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enzyme inhibitor.</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093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09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09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093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enzyme inhibitor</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B245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B040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09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enzyme inhibitor...</a:t>
            </a:r>
            <a:r>
              <a:rPr i="1"/>
              <a:t>
From this visual, I can infer… </a:t>
            </a:r>
            <a:r>
              <a:rPr i="0"/>
              <a:t>(use </a:t>
            </a:r>
            <a:r>
              <a:rPr b="1">
                <a:solidFill>
                  <a:srgbClr val="7030A0"/>
                </a:solidFill>
              </a:rPr>
              <a:t>enzyme inhibitor</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09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09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enzyme inhibitor</a:t>
            </a:r>
            <a:r>
              <a:t>.
Include 3-5 other vocabulary words in your paragraph. You may include the following stems:​
</a:t>
            </a:r>
            <a:r>
              <a:rPr i="1"/>
              <a:t>•   An </a:t>
            </a:r>
            <a:r>
              <a:rPr i="1" b="1">
                <a:solidFill>
                  <a:srgbClr val="7030A0"/>
                </a:solidFill>
              </a:rPr>
              <a:t>enzyme</a:t>
            </a:r>
            <a:r>
              <a:rPr i="1"/>
              <a:t> inhibitor is…
</a:t>
            </a:r>
            <a:r>
              <a:rPr i="1"/>
              <a:t>•   An </a:t>
            </a:r>
            <a:r>
              <a:rPr i="1" b="1">
                <a:solidFill>
                  <a:srgbClr val="7030A0"/>
                </a:solidFill>
              </a:rPr>
              <a:t>enzyme inhibitor</a:t>
            </a:r>
            <a:r>
              <a:rPr i="1"/>
              <a:t> is related to a </a:t>
            </a:r>
            <a:r>
              <a:rPr i="1" b="1">
                <a:solidFill>
                  <a:srgbClr val="7030A0"/>
                </a:solidFill>
              </a:rPr>
              <a:t>substrate</a:t>
            </a:r>
            <a:r>
              <a:rPr i="1"/>
              <a:t> because…
</a:t>
            </a:r>
            <a:r>
              <a:rPr i="1"/>
              <a:t>•   An </a:t>
            </a:r>
            <a:r>
              <a:rPr i="1" b="1">
                <a:solidFill>
                  <a:srgbClr val="7030A0"/>
                </a:solidFill>
              </a:rPr>
              <a:t>enzyme inhibitor</a:t>
            </a:r>
            <a:r>
              <a:rPr i="1"/>
              <a:t> is important for normal </a:t>
            </a:r>
            <a:r>
              <a:rPr i="1" b="1">
                <a:solidFill>
                  <a:srgbClr val="7030A0"/>
                </a:solidFill>
              </a:rPr>
              <a:t>cell</a:t>
            </a:r>
            <a:r>
              <a:rPr i="1"/>
              <a:t>ular functions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B093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enzyme inhibitor.</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enzyme inhibitor related to a  substrate?</a:t>
            </a:r>
            <a:r>
              <a:t>
</a:t>
            </a:r>
            <a:r>
              <a:rPr i="1"/>
              <a:t>An enzyme inhibitor is related to a substrate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B093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B245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B040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075688"/>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039112"/>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might an enzyme inhibitor be important for normal cellular functions?</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the word ____ is important to the question because...</a:t>
            </a:r>
          </a:p>
          <a:p>
            <a:pPr>
              <a:lnSpc>
                <a:spcPct val="150000"/>
              </a:lnSpc>
              <a:defRPr i="1" sz="2400">
                <a:solidFill>
                  <a:srgbClr val="548235"/>
                </a:solidFill>
              </a:defRPr>
            </a:pPr>
            <a:r>
              <a:t>•   The words ____ and ____ are related because...</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B093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B245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B040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09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24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04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