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determina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 está determinado por…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se demostró por primera vez utilizando resortes. ¿Qué otros tipos de objetos demostrarían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podría demostrarse utilizando ____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Hooke.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Hooke...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establece 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trabajo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podría demostrarse utilizando ____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63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Hooke.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 ley de Hooke se demostró por primera vez utilizando resortes. ¿Qué otros tipos de objetos demostrarían la ley de Hooke?</a:t>
            </a:r>
            <a:r>
              <a:t>
</a:t>
            </a:r>
            <a:r>
              <a:rPr i="1"/>
              <a:t>La ley de Hooke podría demostrarse utilizando 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La ley de Hooke se demostró por primera vez utilizando resortes. ¿Qué otros tipos de objetos demostrarían la ley de Hooke?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establece 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