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9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4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56.png"/><Relationship Id="rId9" Type="http://schemas.openxmlformats.org/officeDocument/2006/relationships/image" Target="../media/image43.png"/><Relationship Id="rId10" Type="http://schemas.openxmlformats.org/officeDocument/2006/relationships/image" Target="../media/image47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22.png"/><Relationship Id="rId8" Type="http://schemas.openxmlformats.org/officeDocument/2006/relationships/image" Target="../media/image32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8e25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19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19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25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difiere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dominante</a:t>
            </a:r>
            <a:r>
              <a:t>?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 difiere de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dominante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21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sabrías si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es </a:t>
            </a:r>
            <a:r>
              <a:rPr b="1">
                <a:solidFill>
                  <a:srgbClr val="7030A0"/>
                </a:solidFill>
              </a:rPr>
              <a:t>dominante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Sabría si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es </a:t>
            </a:r>
            <a:r>
              <a:rPr b="1">
                <a:solidFill>
                  <a:srgbClr val="7030A0"/>
                </a:solidFill>
              </a:rPr>
              <a:t>dominante</a:t>
            </a:r>
            <a:r>
              <a:t> si…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21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25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difiere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dominante</a:t>
            </a:r>
            <a:r>
              <a:t>?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 difiere de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dominante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25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difiere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dominante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 difiere de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dominante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12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organismo?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organismo es...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25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Feno- significa "aparecer". ¿Cómo está relacionado un </a:t>
            </a:r>
            <a:r>
              <a:rPr b="1">
                <a:solidFill>
                  <a:srgbClr val="7030A0"/>
                </a:solidFill>
              </a:rPr>
              <a:t>fenotipo</a:t>
            </a:r>
            <a:r>
              <a:t> con "aparecer"?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fenotipo</a:t>
            </a:r>
            <a:r>
              <a:t> está relacionado con aparecer porque…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25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Si un </a:t>
            </a:r>
            <a:r>
              <a:rPr b="1">
                <a:solidFill>
                  <a:srgbClr val="7030A0"/>
                </a:solidFill>
              </a:rPr>
              <a:t>organismo</a:t>
            </a:r>
            <a:r>
              <a:t> tiene un </a:t>
            </a:r>
            <a:r>
              <a:rPr b="1">
                <a:solidFill>
                  <a:srgbClr val="7030A0"/>
                </a:solidFill>
              </a:rPr>
              <a:t>fenotip</a:t>
            </a:r>
            <a:r>
              <a:t>o </a:t>
            </a:r>
            <a:r>
              <a:rPr b="1">
                <a:solidFill>
                  <a:srgbClr val="7030A0"/>
                </a:solidFill>
              </a:rPr>
              <a:t>recesiv</a:t>
            </a:r>
            <a:r>
              <a:t>o, ¿qué le dice eso sobre el genotipo de ese </a:t>
            </a:r>
            <a:r>
              <a:rPr b="1">
                <a:solidFill>
                  <a:srgbClr val="7030A0"/>
                </a:solidFill>
              </a:rPr>
              <a:t>organismo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un </a:t>
            </a:r>
            <a:r>
              <a:rPr b="1">
                <a:solidFill>
                  <a:srgbClr val="7030A0"/>
                </a:solidFill>
              </a:rPr>
              <a:t>organismo</a:t>
            </a:r>
            <a:r>
              <a:t> tiene un </a:t>
            </a:r>
            <a:r>
              <a:rPr b="1">
                <a:solidFill>
                  <a:srgbClr val="7030A0"/>
                </a:solidFill>
              </a:rPr>
              <a:t>fenotip</a:t>
            </a:r>
            <a:r>
              <a:t>o </a:t>
            </a:r>
            <a:r>
              <a:rPr b="1">
                <a:solidFill>
                  <a:srgbClr val="7030A0"/>
                </a:solidFill>
              </a:rPr>
              <a:t>recesiv</a:t>
            </a:r>
            <a:r>
              <a:t>o, significa 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recesivo.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5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8e19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5" name="Picture 24" descr="S8e218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recesivo...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Recesivo</a:t>
            </a:r>
            <a:r>
              <a:rPr i="1"/>
              <a:t> significa...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alelo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recesivo</a:t>
            </a:r>
            <a:r>
              <a:rPr i="1"/>
              <a:t> difiere de un </a:t>
            </a:r>
            <a:r>
              <a:rPr i="1" b="1">
                <a:solidFill>
                  <a:srgbClr val="7030A0"/>
                </a:solidFill>
              </a:rPr>
              <a:t>alelo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dominante</a:t>
            </a:r>
            <a:r>
              <a:rPr i="1"/>
              <a:t> porque…
</a:t>
            </a:r>
            <a:r>
              <a:rPr i="1"/>
              <a:t>•   Si un </a:t>
            </a:r>
            <a:r>
              <a:rPr i="1" b="1">
                <a:solidFill>
                  <a:srgbClr val="7030A0"/>
                </a:solidFill>
              </a:rPr>
              <a:t>organismo</a:t>
            </a:r>
            <a:r>
              <a:rPr i="1"/>
              <a:t> tiene un </a:t>
            </a:r>
            <a:r>
              <a:rPr i="1" b="1">
                <a:solidFill>
                  <a:srgbClr val="7030A0"/>
                </a:solidFill>
              </a:rPr>
              <a:t>fenotip</a:t>
            </a:r>
            <a:r>
              <a:rPr i="1"/>
              <a:t>o </a:t>
            </a:r>
            <a:r>
              <a:rPr i="1" b="1">
                <a:solidFill>
                  <a:srgbClr val="7030A0"/>
                </a:solidFill>
              </a:rPr>
              <a:t>recesiv</a:t>
            </a:r>
            <a:r>
              <a:rPr i="1"/>
              <a:t>o, significa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8e256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recesivo.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Si un organismo tiene un fenotipo recesivo, ¿qué le dice eso sobre el genotipo de ese organismo?</a:t>
            </a:r>
            <a:r>
              <a:t>
</a:t>
            </a:r>
            <a:r>
              <a:rPr i="1"/>
              <a:t>Si un organismo tiene un fenotipo recesivo, significa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8e2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8e19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8e21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Si un organismo tiene un fenotipo recesivo, ¿qué le dice eso sobre el genotipo de ese organismo?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Los términos ____ y ____ se relacionan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8e2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8e19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8e21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1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