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15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,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15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14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 es diferente de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14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 es diferente de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06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célula hija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célula hija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14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vería afectada la </a:t>
            </a:r>
            <a:r>
              <a:rPr b="1">
                <a:solidFill>
                  <a:srgbClr val="7030A0"/>
                </a:solidFill>
              </a:rPr>
              <a:t>célula hija</a:t>
            </a:r>
            <a:r>
              <a:t> si no ocurriera 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no ocurriera 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, la </a:t>
            </a:r>
            <a:r>
              <a:rPr b="1">
                <a:solidFill>
                  <a:srgbClr val="7030A0"/>
                </a:solidFill>
              </a:rPr>
              <a:t>célula hija</a:t>
            </a:r>
            <a:r>
              <a:t>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interfase.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4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4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4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4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Be15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interfase...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</a:t>
            </a:r>
            <a:r>
              <a:rPr i="1" b="1">
                <a:solidFill>
                  <a:srgbClr val="7030A0"/>
                </a:solidFill>
              </a:rPr>
              <a:t>interfase</a:t>
            </a:r>
            <a:r>
              <a:rPr i="1"/>
              <a:t>,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interfase</a:t>
            </a:r>
            <a:r>
              <a:rPr i="1"/>
              <a:t> es diferente de la </a:t>
            </a:r>
            <a:r>
              <a:rPr i="1" b="1">
                <a:solidFill>
                  <a:srgbClr val="7030A0"/>
                </a:solidFill>
              </a:rPr>
              <a:t>mitosis</a:t>
            </a:r>
            <a:r>
              <a:rPr i="1"/>
              <a:t> porque...
</a:t>
            </a:r>
            <a:r>
              <a:rPr i="1"/>
              <a:t>•   Si no ocurriera la </a:t>
            </a:r>
            <a:r>
              <a:rPr i="1" b="1">
                <a:solidFill>
                  <a:srgbClr val="7030A0"/>
                </a:solidFill>
              </a:rPr>
              <a:t>interfase</a:t>
            </a:r>
            <a:r>
              <a:rPr i="1"/>
              <a:t>, la </a:t>
            </a:r>
            <a:r>
              <a:rPr i="1" b="1">
                <a:solidFill>
                  <a:srgbClr val="7030A0"/>
                </a:solidFill>
              </a:rPr>
              <a:t>célula hija</a:t>
            </a:r>
            <a:r>
              <a:rPr i="1"/>
              <a:t>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Be142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interfase.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se vería afectada la célula hija si no ocurriera la interfase?</a:t>
            </a:r>
            <a:r>
              <a:t>
</a:t>
            </a:r>
            <a:r>
              <a:rPr i="1"/>
              <a:t>Si no ocurriera la interfase, la célula hija...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Be14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Be15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se vería afectada la célula hija si no ocurriera la interfase?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Be14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Be15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4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14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