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2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arriesgado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ser arriesgado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agitación.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7e1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agitación...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disolución</a:t>
            </a:r>
            <a:r>
              <a:rPr i="1"/>
              <a:t> porque...
</a:t>
            </a:r>
            <a:r>
              <a:rPr i="1"/>
              <a:t>•   Podría ser arriesgado </a:t>
            </a:r>
            <a:r>
              <a:rPr i="1" b="1">
                <a:solidFill>
                  <a:srgbClr val="7030A0"/>
                </a:solidFill>
              </a:rPr>
              <a:t>agitar</a:t>
            </a:r>
            <a:r>
              <a:rPr i="1"/>
              <a:t> una </a:t>
            </a:r>
            <a:r>
              <a:rPr i="1" b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7e15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agitación.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podría ser arriesgado agitar una solución?</a:t>
            </a:r>
            <a:r>
              <a:t>
</a:t>
            </a:r>
            <a:r>
              <a:rPr i="1"/>
              <a:t>Podría ser arriesgado agitar una solución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podría ser arriesgado agitar una solución?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7e1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7e1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