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308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information does the </a:t>
            </a:r>
            <a:r>
              <a:rPr b="1">
                <a:solidFill>
                  <a:srgbClr val="7030A0"/>
                </a:solidFill>
              </a:rPr>
              <a:t>weather</a:t>
            </a:r>
            <a:r>
              <a:t> include?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weather</a:t>
            </a:r>
            <a:r>
              <a:t> includes...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308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309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could a </a:t>
            </a:r>
            <a:r>
              <a:rPr b="1">
                <a:solidFill>
                  <a:srgbClr val="7030A0"/>
                </a:solidFill>
              </a:rPr>
              <a:t>wind vane</a:t>
            </a:r>
            <a:r>
              <a:t> be used to measure the </a:t>
            </a:r>
            <a:r>
              <a:rPr b="1">
                <a:solidFill>
                  <a:srgbClr val="7030A0"/>
                </a:solidFill>
              </a:rPr>
              <a:t>weather</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wind vane</a:t>
            </a:r>
            <a:r>
              <a:t> could be used to measure the </a:t>
            </a:r>
            <a:r>
              <a:rPr b="1">
                <a:solidFill>
                  <a:srgbClr val="7030A0"/>
                </a:solidFill>
              </a:rPr>
              <a:t>weather</a:t>
            </a:r>
            <a:r>
              <a:t>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309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a </a:t>
            </a:r>
            <a:r>
              <a:rPr b="1">
                <a:solidFill>
                  <a:srgbClr val="7030A0"/>
                </a:solidFill>
              </a:rPr>
              <a:t>wind vane</a:t>
            </a:r>
            <a:r>
              <a:t> be used to measure the </a:t>
            </a:r>
            <a:r>
              <a:rPr b="1">
                <a:solidFill>
                  <a:srgbClr val="7030A0"/>
                </a:solidFill>
              </a:rPr>
              <a:t>weather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wind vane</a:t>
            </a:r>
            <a:r>
              <a:t> could be used to measure the </a:t>
            </a:r>
            <a:r>
              <a:rPr b="1">
                <a:solidFill>
                  <a:srgbClr val="7030A0"/>
                </a:solidFill>
              </a:rPr>
              <a:t>weather</a:t>
            </a:r>
            <a:r>
              <a:t> by...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309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when there is </a:t>
            </a:r>
            <a:r>
              <a:rPr b="1">
                <a:solidFill>
                  <a:srgbClr val="7030A0"/>
                </a:solidFill>
              </a:rPr>
              <a:t>wind</a:t>
            </a:r>
            <a:r>
              <a:t> outside?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there is </a:t>
            </a:r>
            <a:r>
              <a:rPr b="1">
                <a:solidFill>
                  <a:srgbClr val="7030A0"/>
                </a:solidFill>
              </a:rPr>
              <a:t>wind</a:t>
            </a:r>
            <a:r>
              <a:t> outside,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309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Can you tell how strong the </a:t>
            </a:r>
            <a:r>
              <a:rPr b="1">
                <a:solidFill>
                  <a:srgbClr val="7030A0"/>
                </a:solidFill>
              </a:rPr>
              <a:t>wind</a:t>
            </a:r>
            <a:r>
              <a:t> is with a </a:t>
            </a:r>
            <a:r>
              <a:rPr b="1">
                <a:solidFill>
                  <a:srgbClr val="7030A0"/>
                </a:solidFill>
              </a:rPr>
              <a:t>wind vane</a:t>
            </a:r>
            <a:r>
              <a:t>?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could/could not tell how strong the </a:t>
            </a:r>
            <a:r>
              <a:rPr b="1">
                <a:solidFill>
                  <a:srgbClr val="7030A0"/>
                </a:solidFill>
              </a:rPr>
              <a:t>wind</a:t>
            </a:r>
            <a:r>
              <a:t> is with a </a:t>
            </a:r>
            <a:r>
              <a:rPr b="1">
                <a:solidFill>
                  <a:srgbClr val="7030A0"/>
                </a:solidFill>
              </a:rPr>
              <a:t>wind vane</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wind vane.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9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9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9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9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wind vane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308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wind vane...</a:t>
            </a:r>
            <a:r>
              <a:rPr i="1"/>
              <a:t>
From this visual, I can infer… </a:t>
            </a:r>
            <a:r>
              <a:rPr i="0"/>
              <a:t>(use </a:t>
            </a:r>
            <a:r>
              <a:rPr b="1">
                <a:solidFill>
                  <a:srgbClr val="7030A0"/>
                </a:solidFill>
              </a:rPr>
              <a:t>wind vane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wind vane</a:t>
            </a:r>
            <a:r>
              <a:t>.
Include 3-5 other vocabulary words in your paragraph. You may include the following stems:​
</a:t>
            </a:r>
            <a:r>
              <a:rPr i="1"/>
              <a:t>•   A </a:t>
            </a:r>
            <a:r>
              <a:rPr i="1" b="1">
                <a:solidFill>
                  <a:srgbClr val="7030A0"/>
                </a:solidFill>
              </a:rPr>
              <a:t>wind vane</a:t>
            </a:r>
            <a:r>
              <a:rPr i="1"/>
              <a:t>...
</a:t>
            </a:r>
            <a:r>
              <a:rPr i="1"/>
              <a:t>•   A </a:t>
            </a:r>
            <a:r>
              <a:rPr i="1" b="1">
                <a:solidFill>
                  <a:srgbClr val="7030A0"/>
                </a:solidFill>
              </a:rPr>
              <a:t>wind vane</a:t>
            </a:r>
            <a:r>
              <a:rPr i="1"/>
              <a:t> could be used to measure the </a:t>
            </a:r>
            <a:r>
              <a:rPr i="1" b="1">
                <a:solidFill>
                  <a:srgbClr val="7030A0"/>
                </a:solidFill>
              </a:rPr>
              <a:t>weather</a:t>
            </a:r>
            <a:r>
              <a:rPr i="1"/>
              <a:t> by...
</a:t>
            </a:r>
            <a:r>
              <a:rPr i="1"/>
              <a:t>•   I could/could not tell how strong the </a:t>
            </a:r>
            <a:r>
              <a:rPr i="1" b="1">
                <a:solidFill>
                  <a:srgbClr val="7030A0"/>
                </a:solidFill>
              </a:rPr>
              <a:t>wind</a:t>
            </a:r>
            <a:r>
              <a:rPr i="1"/>
              <a:t> is with a </a:t>
            </a:r>
            <a:r>
              <a:rPr i="1" b="1">
                <a:solidFill>
                  <a:srgbClr val="7030A0"/>
                </a:solidFill>
              </a:rPr>
              <a:t>wind vane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309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wind vane.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Can you tell how strong the wind is with a wind vane? Why or why not?</a:t>
            </a:r>
            <a:r>
              <a:t>
</a:t>
            </a:r>
            <a:r>
              <a:rPr i="1"/>
              <a:t>I could/could not tell how strong the wind is with a wind vane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309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308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Can you tell how strong the wind is with a wind vane? Why or why not?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309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308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9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8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309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 </a:t>
            </a:r>
            <a:r>
              <a:rPr b="1">
                <a:solidFill>
                  <a:srgbClr val="7030A0"/>
                </a:solidFill>
              </a:rPr>
              <a:t>wind vane</a:t>
            </a:r>
            <a:r>
              <a:t> do?</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wind vane</a:t>
            </a:r>
            <a:r>
              <a:t>...</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