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algo tenga una </a:t>
            </a:r>
            <a:r>
              <a:rPr b="1">
                <a:solidFill>
                  <a:srgbClr val="7030A0"/>
                </a:solidFill>
              </a:rPr>
              <a:t>carga eléctrica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Algo tiene una </a:t>
            </a:r>
            <a:r>
              <a:rPr b="1">
                <a:solidFill>
                  <a:srgbClr val="7030A0"/>
                </a:solidFill>
              </a:rPr>
              <a:t>carga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8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relacionados 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cargas eléctricas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están relacionados con las </a:t>
            </a:r>
            <a:r>
              <a:rPr b="1">
                <a:solidFill>
                  <a:srgbClr val="7030A0"/>
                </a:solidFill>
              </a:rPr>
              <a:t>cargas eléctricas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8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relacionados 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cargas eléctricas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están relacionados con las </a:t>
            </a:r>
            <a:r>
              <a:rPr b="1">
                <a:solidFill>
                  <a:srgbClr val="7030A0"/>
                </a:solidFill>
              </a:rPr>
              <a:t>cargas eléctricas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8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a menudo se rompen cuando se colocan en agua. ¿Por qué crees que es así?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a menudo se rompen en agua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enlace iónico.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8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8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0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enlace iónico...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enlaces iónicos</a:t>
            </a:r>
            <a:r>
              <a:rPr i="1"/>
              <a:t> se forman cuando…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enlaces iónicos</a:t>
            </a:r>
            <a:r>
              <a:rPr i="1"/>
              <a:t> están relacionados con las </a:t>
            </a:r>
            <a:r>
              <a:rPr i="1" b="1">
                <a:solidFill>
                  <a:srgbClr val="7030A0"/>
                </a:solidFill>
              </a:rPr>
              <a:t>cargas eléctricas</a:t>
            </a:r>
            <a:r>
              <a:rPr i="1"/>
              <a:t> porque…
</a:t>
            </a:r>
            <a:r>
              <a:rPr i="1"/>
              <a:t>•   Creo que los </a:t>
            </a:r>
            <a:r>
              <a:rPr i="1" b="1">
                <a:solidFill>
                  <a:srgbClr val="7030A0"/>
                </a:solidFill>
              </a:rPr>
              <a:t>enlaces iónicos</a:t>
            </a:r>
            <a:r>
              <a:rPr i="1"/>
              <a:t> a menudo se rompen en agua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08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enlace iónico.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Los enlaces iónicos a menudo se rompen cuando se colocan en agua. ¿Por qué crees que es así?</a:t>
            </a:r>
            <a:r>
              <a:t>
</a:t>
            </a:r>
            <a:r>
              <a:rPr i="1"/>
              <a:t>Creo que los enlaces iónicos a menudo se rompen en agua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08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Los enlaces iónicos a menudo se rompen cuando se colocan en agua. ¿Por qué crees que es así?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08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8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forman 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se forman cuando…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