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2.png"/><Relationship Id="rId9" Type="http://schemas.openxmlformats.org/officeDocument/2006/relationships/image" Target="../media/image4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18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una </a:t>
            </a:r>
            <a:r>
              <a:rPr b="1">
                <a:solidFill>
                  <a:srgbClr val="7030A0"/>
                </a:solidFill>
              </a:rPr>
              <a:t>falla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falla</a:t>
            </a:r>
            <a:r>
              <a:t> se forma cuando…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18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23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falla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están relacionadas con una </a:t>
            </a:r>
            <a:r>
              <a:rPr b="1">
                <a:solidFill>
                  <a:srgbClr val="7030A0"/>
                </a:solidFill>
              </a:rPr>
              <a:t>falla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23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falla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están relacionadas con una </a:t>
            </a:r>
            <a:r>
              <a:rPr b="1">
                <a:solidFill>
                  <a:srgbClr val="7030A0"/>
                </a:solidFill>
              </a:rPr>
              <a:t>falla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23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crees que sucedería si dos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chocaran?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dos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chocaran, predigo…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placa tectónica.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2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2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placa tectónica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7e18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placa tectónica...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placa tectónica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placa tectónica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 Las </a:t>
            </a:r>
            <a:r>
              <a:rPr i="1" b="1">
                <a:solidFill>
                  <a:srgbClr val="7030A0"/>
                </a:solidFill>
              </a:rPr>
              <a:t>placas tectónicas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placas tectónicas</a:t>
            </a:r>
            <a:r>
              <a:rPr i="1"/>
              <a:t> están relacionadas con una </a:t>
            </a:r>
            <a:r>
              <a:rPr i="1" b="1">
                <a:solidFill>
                  <a:srgbClr val="7030A0"/>
                </a:solidFill>
              </a:rPr>
              <a:t>falla</a:t>
            </a:r>
            <a:r>
              <a:rPr i="1"/>
              <a:t> porque…
</a:t>
            </a:r>
            <a:r>
              <a:rPr i="1"/>
              <a:t>•   Si dos </a:t>
            </a:r>
            <a:r>
              <a:rPr i="1" b="1">
                <a:solidFill>
                  <a:srgbClr val="7030A0"/>
                </a:solidFill>
              </a:rPr>
              <a:t>placas tectónicas</a:t>
            </a:r>
            <a:r>
              <a:rPr i="1"/>
              <a:t> chocaran, predigo…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7e230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placa tectónica.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crees que sucedería si dos placas tectónicas chocaran? </a:t>
            </a:r>
            <a:r>
              <a:t>
</a:t>
            </a:r>
            <a:r>
              <a:rPr i="1"/>
              <a:t>Si dos placas tectónicas chocaran, predigo…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7e2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18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¿Qué crees que sucedería si dos placas tectónicas chocaran?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7e2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18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23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