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4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43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4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image" Target="../media/image47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8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43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9.png"/><Relationship Id="rId22" Type="http://schemas.openxmlformats.org/officeDocument/2006/relationships/image" Target="../media/image50.png"/><Relationship Id="rId23" Type="http://schemas.openxmlformats.org/officeDocument/2006/relationships/image" Target="../media/image51.png"/><Relationship Id="rId24" Type="http://schemas.openxmlformats.org/officeDocument/2006/relationships/image" Target="../media/image52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3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55.png"/><Relationship Id="rId9" Type="http://schemas.openxmlformats.org/officeDocument/2006/relationships/image" Target="../media/image44.png"/><Relationship Id="rId10" Type="http://schemas.openxmlformats.org/officeDocument/2006/relationships/image" Target="../media/image48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22.png"/><Relationship Id="rId8" Type="http://schemas.openxmlformats.org/officeDocument/2006/relationships/image" Target="../media/image33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9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9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09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24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sustrato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sustrato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24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09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sustrato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sustrato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9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sustrato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sustrato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9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podría ser importante un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t> para las funciones celulares normales?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t> es importante para las funciones celulares normales porque…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inhibidor de enzimas.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9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09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09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9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24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Be040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inhibidor de enzimas...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inhibidor de enzimas</a:t>
            </a:r>
            <a:r>
              <a:rPr i="1"/>
              <a:t> es…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inhibidor de enzimas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sustrato</a:t>
            </a:r>
            <a:r>
              <a:rPr i="1"/>
              <a:t> porque…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inhibidor de enzimas</a:t>
            </a:r>
            <a:r>
              <a:rPr i="1"/>
              <a:t> es importante para las funciones celulares normales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SBe093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inhibidor de enzimas.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está relacionado un inhibidor de enzimas con un sustrato?</a:t>
            </a:r>
            <a:r>
              <a:t>
</a:t>
            </a:r>
            <a:r>
              <a:rPr i="1"/>
              <a:t>Un inhibidor de enzimas está relacionado con un sustrato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09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Be24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B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¿Por qué podría ser importante un inhibidor de enzimas para las funciones celulares normales?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la palabra ____ es importante para la pregunta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Las palabras ____ y ____ están relacionadas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la palabra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Be09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24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9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