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egg?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egg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egg?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could identify the </a:t>
            </a:r>
            <a:r>
              <a:rPr b="1">
                <a:solidFill>
                  <a:srgbClr val="7030A0"/>
                </a:solidFill>
              </a:rPr>
              <a:t>adult</a:t>
            </a:r>
            <a:r>
              <a:t>s of a n organism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adult</a:t>
            </a:r>
            <a:r>
              <a:t> related to an egg?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a:t>
            </a:r>
            <a:r>
              <a:t>s of a n organism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organisms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organisms...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saw an organism in the wild, how could you identify the </a:t>
            </a:r>
            <a:r>
              <a:rPr b="1">
                <a:solidFill>
                  <a:srgbClr val="7030A0"/>
                </a:solidFill>
              </a:rPr>
              <a:t>adult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a:t>
            </a:r>
            <a:r>
              <a:t>s of a n organism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2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adult...</a:t>
            </a:r>
            <a:r>
              <a:t>
From this visual, I can infer… (use </a:t>
            </a:r>
            <a:r>
              <a:rPr b="1">
                <a:solidFill>
                  <a:srgbClr val="7030A0"/>
                </a:solidFill>
              </a:rPr>
              <a:t>adult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adult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2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adult.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saw an organism in the wild, how could you identify the adults?</a:t>
            </a:r>
            <a:r>
              <a:t>
</a:t>
            </a:r>
            <a:r>
              <a:rPr i="1"/>
              <a:t>I could identify the adults of a n organism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saw an organism in the wild, how could you identify the adults?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