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7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3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¿Cuánto tiempo crees que se necesita para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se conviertan en tierra?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se conviertan en tierra se necesita ...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3e07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...
</a:t>
            </a:r>
            <a:r>
              <a:rPr i="1"/>
              <a:t>•   La relación entre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y el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es ...
</a:t>
            </a:r>
            <a:r>
              <a:rPr i="1"/>
              <a:t>•   Para que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se conviertan en tierra se necesita ...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3e07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¿Cuánto tiempo crees que se necesita para que las rocas se conviertan en tierra? ¿Por qué?</a:t>
            </a:r>
            <a:r>
              <a:t>
</a:t>
            </a:r>
            <a:r>
              <a:rPr i="1"/>
              <a:t>Para que las rocas se conviertan en tierra se necesita ...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¿Cuánto tiempo crees que se necesita para que las rocas se conviertan en tierra?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7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