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2.xml"/><Relationship Id="rId24" Type="http://schemas.openxmlformats.org/officeDocument/2006/relationships/image" Target="../media/image3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3.png"/><Relationship Id="rId22" Type="http://schemas.openxmlformats.org/officeDocument/2006/relationships/image" Target="../media/image54.png"/><Relationship Id="rId23" Type="http://schemas.openxmlformats.org/officeDocument/2006/relationships/image" Target="../media/image55.png"/><Relationship Id="rId24" Type="http://schemas.openxmlformats.org/officeDocument/2006/relationships/image" Target="../media/image5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7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59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22.png"/><Relationship Id="rId10" Type="http://schemas.openxmlformats.org/officeDocument/2006/relationships/image" Target="../media/image35.png"/><Relationship Id="rId11" Type="http://schemas.openxmlformats.org/officeDocument/2006/relationships/image" Target="../media/image10.png"/><Relationship Id="rId1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02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?
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ayuda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1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1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02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un ejemplo de 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un ejemplo de 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 significa 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algunas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y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
 Creo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defensa/protección.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1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e00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4e089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4e120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defensa/protección...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?
La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ayuda a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...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estructura</a:t>
            </a:r>
            <a:r>
              <a:rPr i="1"/>
              <a:t> que proporciona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 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
 Creo que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4e028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defensa/protección.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es un ejemplo de otra estructura que proporciona defensa?</a:t>
            </a:r>
            <a:r>
              <a:t>
</a:t>
            </a:r>
            <a:r>
              <a:rPr i="1"/>
              <a:t>Otra estructura que proporciona defensa es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e00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4e08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S4e120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sobreviven algunas plantas y animales sin protección?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4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0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8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4e120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2" name="Picture 11" descr="es_signal_horizonta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3" name="Picture 12" descr="green_b_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4" name="Picture 13" descr="green_b_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5" name="Picture 14" descr="green_b_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6" name="Picture 15" descr="green_b_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