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42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3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image" Target="../media/image46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42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8.png"/><Relationship Id="rId22" Type="http://schemas.openxmlformats.org/officeDocument/2006/relationships/image" Target="../media/image49.png"/><Relationship Id="rId23" Type="http://schemas.openxmlformats.org/officeDocument/2006/relationships/image" Target="../media/image50.png"/><Relationship Id="rId24" Type="http://schemas.openxmlformats.org/officeDocument/2006/relationships/image" Target="../media/image51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2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18.xml"/><Relationship Id="rId8" Type="http://schemas.openxmlformats.org/officeDocument/2006/relationships/image" Target="../media/image53.png"/><Relationship Id="rId9" Type="http://schemas.openxmlformats.org/officeDocument/2006/relationships/image" Target="../media/image43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22.png"/><Relationship Id="rId7" Type="http://schemas.openxmlformats.org/officeDocument/2006/relationships/image" Target="../media/image32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8.png"/><Relationship Id="rId4" Type="http://schemas.openxmlformats.org/officeDocument/2006/relationships/image" Target="../media/image29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8.png"/><Relationship Id="rId4" Type="http://schemas.openxmlformats.org/officeDocument/2006/relationships/image" Target="../media/image29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Siéntese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4) y que los estudiantes interactúen con estos objetivos de alguna manera (como en la Diapositiva 5).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1e01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cuidador?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cuidador es…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1e010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1e005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¿Comó se relaciona un </a:t>
            </a:r>
            <a:r>
              <a:rPr b="1">
                <a:solidFill>
                  <a:srgbClr val="7030A0"/>
                </a:solidFill>
              </a:rPr>
              <a:t>acuario</a:t>
            </a:r>
            <a:r>
              <a:t> con un cuidador?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acuario</a:t>
            </a:r>
            <a:r>
              <a:t> esta relacionado con un cuidador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1e005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¿Comó se relaciona un </a:t>
            </a:r>
            <a:r>
              <a:rPr b="1">
                <a:solidFill>
                  <a:srgbClr val="7030A0"/>
                </a:solidFill>
              </a:rPr>
              <a:t>acuario</a:t>
            </a:r>
            <a:r>
              <a:t> con un cuidador?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acuario</a:t>
            </a:r>
            <a:r>
              <a:t> esta relacionado con un cuidador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1e03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hábitat?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hábitat es…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1e005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un </a:t>
            </a:r>
            <a:r>
              <a:rPr b="1">
                <a:solidFill>
                  <a:srgbClr val="7030A0"/>
                </a:solidFill>
              </a:rPr>
              <a:t>acuario</a:t>
            </a:r>
            <a:r>
              <a:t> sería un buen hábitat?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acuario</a:t>
            </a:r>
            <a:r>
              <a:t> sería un buen hábitat porque…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0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vocabulario </a:t>
            </a:r>
            <a:r>
              <a:rPr b="1">
                <a:solidFill>
                  <a:srgbClr val="7030A0"/>
                </a:solidFill>
              </a:rPr>
              <a:t>acuario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1e005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1e005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0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acuario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1e01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0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b="1">
                <a:solidFill>
                  <a:srgbClr val="7030A0"/>
                </a:solidFill>
              </a:rPr>
              <a:t>
acuario...</a:t>
            </a:r>
            <a:r>
              <a:t>
De esta visual, puedo inferir… (usa </a:t>
            </a:r>
            <a:r>
              <a:rPr b="1">
                <a:solidFill>
                  <a:srgbClr val="7030A0"/>
                </a:solidFill>
              </a:rPr>
              <a:t>acuario</a:t>
            </a:r>
            <a:r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805672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0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/>
              <a:t>También, …</a:t>
            </a:r>
            <a:r>
              <a:rPr sz="1600"/>
              <a:t>
• </a:t>
            </a:r>
            <a:r>
              <a:rPr sz="2400"/>
              <a:t>Además, …</a:t>
            </a:r>
            <a:r>
              <a:rPr sz="1600"/>
              <a:t>
• </a:t>
            </a:r>
            <a:r>
              <a:rPr sz="2400"/>
              <a:t>Adicionalmente, …</a:t>
            </a:r>
            <a:r>
              <a:rPr sz="1600"/>
              <a:t>
• </a:t>
            </a:r>
            <a:r>
              <a:rPr sz="2400"/>
              <a:t>Por ejemplo, …</a:t>
            </a:r>
            <a:r>
              <a:rPr sz="1600"/>
              <a:t>
• </a:t>
            </a:r>
            <a:r>
              <a:rPr sz="2400"/>
              <a:t>Por último, …</a:t>
            </a:r>
            <a:r>
              <a:rPr sz="1600"/>
              <a:t>
• </a:t>
            </a:r>
            <a:r>
              <a:rPr sz="2400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0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acuario</a:t>
            </a:r>
            <a:r>
              <a:t>.
Incluye otras 3-5 palabras de vocabulario en tu párrafo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/>
            </a:r>
            <a:r>
              <a:rPr b="1" sz="2400"/>
              <a:t>5 cosas que notas en esta imagen.</a:t>
            </a:r>
            <a:r>
              <a:rPr sz="2400"/>
              <a:t>
Yo noto…
</a:t>
            </a:r>
            <a:r>
              <a:rPr b="1" sz="2400"/>
              <a:t>1 cosa que te preguntas sobre esta imagen.</a:t>
            </a:r>
            <a:r>
              <a:rPr sz="2400"/>
              <a:t>
Yo 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9" name="Picture 8" descr="S1e005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 </a:t>
            </a:r>
            <a:r>
              <a:rPr b="1">
                <a:solidFill>
                  <a:srgbClr val="800080"/>
                </a:solidFill>
              </a:rPr>
              <a:t>acuario.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un acuario sería un buen hábitat?</a:t>
            </a:r>
            <a:r>
              <a:t>
</a:t>
            </a:r>
            <a:r>
              <a:rPr i="1"/>
              <a:t>Un acuario sería un buen hábitat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1e00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1e01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¿Por qué un acuario sería un buen hábitat?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la palabra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1e00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1e01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0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1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1e005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acuario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acuario</a:t>
            </a:r>
            <a:r>
              <a:t> es…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