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26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26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02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02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12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organismo?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organismo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02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que viven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biodiverso podrían estar más sanos que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menos diverso?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que viven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biodiverso podrían estar más sanos que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menos diverso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biodiversidad.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8e26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biodiversidad...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biodiversidad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biodiversidad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estabilidad</a:t>
            </a:r>
            <a:r>
              <a:rPr i="1"/>
              <a:t> porque...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que viven en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biodiverso podrían estar más sanos que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en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menos diverso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8e02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biodiversidad.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los organismos que viven en un ecosistema biodiverso podrían estar más sanos que en un ecosistema menos diverso?</a:t>
            </a:r>
            <a:r>
              <a:t>
</a:t>
            </a:r>
            <a:r>
              <a:rPr i="1"/>
              <a:t>Los organismos que viven en un ecosistema biodiverso podrían estar más sanos que los organismos en un ecosistema menos diverso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8e02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8e26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los organismos que viven en un ecosistema biodiverso podrían estar más sanos que en un ecosistema menos diverso?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8e02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8e26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02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