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2.png"/><Relationship Id="rId9" Type="http://schemas.openxmlformats.org/officeDocument/2006/relationships/image" Target="../media/image43.png"/><Relationship Id="rId10"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2.png"/><Relationship Id="rId8" Type="http://schemas.openxmlformats.org/officeDocument/2006/relationships/image" Target="../media/image32.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something is absorbed??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something is absorbed,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light is reflected?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Absorption is different from reflection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absorption different from reflection?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Absorption is different from reflection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absorption different from reflection?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Absorption is different from reflection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object has absorbed light energy?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object has absorbed light energy, I think…</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absorb/absorption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absorb/absorption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10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06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absorb/absorption...</a:t>
            </a:r>
            <a:r>
              <a:t>
From this visual, I can infer… (use </a:t>
            </a:r>
            <a:r>
              <a:rPr b="1">
                <a:solidFill>
                  <a:srgbClr val="7030A0"/>
                </a:solidFill>
              </a:rPr>
              <a:t>absorb/absorption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absorb/absorption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absorb/absorption.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absorption different from reflection?</a:t>
            </a:r>
            <a:r>
              <a:t>
</a:t>
            </a:r>
            <a:r>
              <a:rPr i="1"/>
              <a:t>When something is absorbed,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01i.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510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506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happens when something is absorbed??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01i.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10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