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8.xml"/><Relationship Id="rId8" Type="http://schemas.openxmlformats.org/officeDocument/2006/relationships/image" Target="../media/image53.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0"/>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4), and that students interact with these objectives in some way (such as in Slide 5).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1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caregiver?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caregiver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1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0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aquarium</a:t>
            </a:r>
            <a:r>
              <a:t> related to a caregiver?</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aquarium</a:t>
            </a:r>
            <a:r>
              <a:t> is related to a caregiver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0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an </a:t>
            </a:r>
            <a:r>
              <a:rPr b="1">
                <a:solidFill>
                  <a:srgbClr val="7030A0"/>
                </a:solidFill>
              </a:rPr>
              <a:t>aquarium</a:t>
            </a:r>
            <a:r>
              <a:t> related to a caregiver?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aquarium</a:t>
            </a:r>
            <a:r>
              <a:t> is related to a caregiver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habitat?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habitat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0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would an </a:t>
            </a:r>
            <a:r>
              <a:rPr b="1">
                <a:solidFill>
                  <a:srgbClr val="7030A0"/>
                </a:solidFill>
              </a:rPr>
              <a:t>aquarium</a:t>
            </a:r>
            <a:r>
              <a:t> make a good habitat?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aquarium</a:t>
            </a:r>
            <a:r>
              <a:t> would make a good habitat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a:t>
            </a:r>
            <a:r>
              <a:rPr b="1">
                <a:solidFill>
                  <a:srgbClr val="7030A0"/>
                </a:solidFill>
              </a:rPr>
              <a:t>aquarium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0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0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0"/>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aquarium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1010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b="1">
                <a:solidFill>
                  <a:srgbClr val="7030A0"/>
                </a:solidFill>
              </a:rPr>
              <a:t>
aquarium...</a:t>
            </a:r>
            <a:r>
              <a:t>
From this visual, I can infer… (use </a:t>
            </a:r>
            <a:r>
              <a:rPr b="1">
                <a:solidFill>
                  <a:srgbClr val="7030A0"/>
                </a:solidFill>
              </a:rPr>
              <a:t>aquarium</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l">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l">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l">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l">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l">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l">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l">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l">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l">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l">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l">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l">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l">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l">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l">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l">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a:t>Also, …</a:t>
            </a:r>
            <a:r>
              <a:rPr sz="1600"/>
              <a:t>
• </a:t>
            </a:r>
            <a:r>
              <a:rPr sz="2400"/>
              <a:t>Additionally, …</a:t>
            </a:r>
            <a:r>
              <a:rPr sz="1600"/>
              <a:t>
• </a:t>
            </a:r>
            <a:r>
              <a:rPr sz="2400"/>
              <a:t>Furthermore, …</a:t>
            </a:r>
            <a:r>
              <a:rPr sz="1600"/>
              <a:t>
• </a:t>
            </a:r>
            <a:r>
              <a:rPr sz="2400"/>
              <a:t>Next, …</a:t>
            </a:r>
            <a:r>
              <a:rPr sz="1600"/>
              <a:t>
• </a:t>
            </a:r>
            <a:r>
              <a:rPr sz="2400"/>
              <a:t>For example, …</a:t>
            </a:r>
            <a:r>
              <a:rPr sz="1600"/>
              <a:t>
• </a:t>
            </a:r>
            <a:r>
              <a:rPr sz="2400"/>
              <a:t>Lastly, …</a:t>
            </a:r>
            <a:r>
              <a:rPr sz="1600"/>
              <a:t>
• </a:t>
            </a:r>
            <a:r>
              <a:rPr sz="2400"/>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paragraph describing </a:t>
            </a:r>
            <a:r>
              <a:rPr b="1">
                <a:solidFill>
                  <a:srgbClr val="7030A0"/>
                </a:solidFill>
              </a:rPr>
              <a:t>aquarium</a:t>
            </a:r>
            <a:r>
              <a:t>.
Include 3-5 other vocabulary words in your paragraph.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l"/>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074920"/>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0"/>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nchor="ctr">
            <a:spAutoFit/>
          </a:bodyPr>
          <a:lstStyle/>
          <a:p>
            <a:pPr algn="l"/>
            <a:r>
              <a:rPr sz="2400"/>
              <a:t/>
            </a:r>
            <a:r>
              <a:rPr b="1" sz="2400"/>
              <a:t>5 things you notice in this image.</a:t>
            </a:r>
            <a:r>
              <a:rPr sz="2400"/>
              <a:t>
I notice…
</a:t>
            </a:r>
            <a:r>
              <a:rPr b="1" sz="2400"/>
              <a:t>1 thing you wonder about in this image.</a:t>
            </a:r>
            <a:r>
              <a:rPr sz="2400"/>
              <a:t>
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1005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a:t>
            </a:r>
            <a:r>
              <a:rPr b="1">
                <a:solidFill>
                  <a:srgbClr val="800080"/>
                </a:solidFill>
              </a:rPr>
              <a:t>aquarium.</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would an aquarium make a good habitat?</a:t>
            </a:r>
            <a:r>
              <a:t>
</a:t>
            </a:r>
            <a:r>
              <a:rPr i="1"/>
              <a:t>An aquarium would make a good habitat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1005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101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would an aquarium make a good habitat?</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100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101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0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aquarium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aquarium</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