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ondas transversales</a:t>
            </a:r>
            <a:r>
              <a:rPr i="1"/>
              <a:t> están relacionadas con la </a:t>
            </a:r>
            <a:r>
              <a:rPr i="1" b="1">
                <a:solidFill>
                  <a:srgbClr val="7030A0"/>
                </a:solidFill>
              </a:rPr>
              <a:t>radiación electromagnética</a:t>
            </a:r>
            <a:r>
              <a:rPr i="1"/>
              <a:t> porque…
</a:t>
            </a:r>
            <a:r>
              <a:rPr i="1"/>
              <a:t>•   ________ es un ejemplo de una </a:t>
            </a:r>
            <a:r>
              <a:rPr i="1" b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26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una onda transversal? ¿Cómo lo sabes?</a:t>
            </a:r>
            <a:r>
              <a:t>
</a:t>
            </a:r>
            <a:r>
              <a:rPr i="1"/>
              <a:t>________ es un ejemplo de una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otro ejemplo de una onda transversal?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