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4.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strong </a:t>
            </a:r>
            <a:r>
              <a:rPr b="1">
                <a:solidFill>
                  <a:srgbClr val="7030A0"/>
                </a:solidFill>
              </a:rPr>
              <a:t>electric current</a:t>
            </a:r>
            <a:r>
              <a:t> is different from a weak </a:t>
            </a:r>
            <a:r>
              <a:rPr b="1">
                <a:solidFill>
                  <a:srgbClr val="7030A0"/>
                </a:solidFill>
              </a:rPr>
              <a:t>electric current</a:t>
            </a:r>
            <a:r>
              <a:t>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3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circuit</a:t>
            </a:r>
            <a:r>
              <a:t> work?</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circuit</a:t>
            </a:r>
            <a:r>
              <a:t> works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a:t>
            </a:r>
            <a:r>
              <a:rPr b="1">
                <a:solidFill>
                  <a:srgbClr val="7030A0"/>
                </a:solidFill>
              </a:rPr>
              <a:t>open circuit </a:t>
            </a:r>
            <a:r>
              <a:t>“open?”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circuit </a:t>
            </a:r>
            <a:r>
              <a:t>is “open”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this </a:t>
            </a:r>
            <a:r>
              <a:rPr b="1">
                <a:solidFill>
                  <a:srgbClr val="7030A0"/>
                </a:solidFill>
              </a:rPr>
              <a:t>circuit</a:t>
            </a:r>
            <a:r>
              <a:t> incomplete?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make this </a:t>
            </a:r>
            <a:r>
              <a:rPr b="1">
                <a:solidFill>
                  <a:srgbClr val="7030A0"/>
                </a:solidFill>
              </a:rPr>
              <a:t>circuit</a:t>
            </a:r>
            <a:r>
              <a:t> incomplete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closed/complete circuit.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closed/complete circuit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P03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closed/complete circuit...</a:t>
            </a:r>
            <a:r>
              <a:rPr i="1"/>
              <a:t>
From this visual, I can infer… </a:t>
            </a:r>
            <a:r>
              <a:rPr i="0"/>
              <a:t>(use </a:t>
            </a:r>
            <a:r>
              <a:rPr b="1">
                <a:solidFill>
                  <a:srgbClr val="7030A0"/>
                </a:solidFill>
              </a:rPr>
              <a:t>closed/complete circuit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closed/complete circuit</a:t>
            </a:r>
            <a:r>
              <a:t>.
Include 3-5 other vocabulary words in your paragraph. You may include the following stems:​
</a:t>
            </a:r>
            <a:r>
              <a:rPr i="1"/>
              <a:t>•   A complete </a:t>
            </a:r>
            <a:r>
              <a:rPr i="1" b="1">
                <a:solidFill>
                  <a:srgbClr val="7030A0"/>
                </a:solidFill>
              </a:rPr>
              <a:t>circuit</a:t>
            </a:r>
            <a:r>
              <a:rPr i="1"/>
              <a:t> is “</a:t>
            </a:r>
            <a:r>
              <a:rPr i="1" b="1">
                <a:solidFill>
                  <a:srgbClr val="7030A0"/>
                </a:solidFill>
              </a:rPr>
              <a:t>closed</a:t>
            </a:r>
            <a:r>
              <a:rPr i="1"/>
              <a:t>” because...
</a:t>
            </a:r>
            <a:r>
              <a:rPr i="1"/>
              <a:t>•   A </a:t>
            </a:r>
            <a:r>
              <a:rPr i="1" b="1">
                <a:solidFill>
                  <a:srgbClr val="7030A0"/>
                </a:solidFill>
              </a:rPr>
              <a:t>closed circuit</a:t>
            </a:r>
            <a:r>
              <a:rPr i="1"/>
              <a:t> is related to </a:t>
            </a:r>
            <a:r>
              <a:rPr i="1" b="1">
                <a:solidFill>
                  <a:srgbClr val="7030A0"/>
                </a:solidFill>
              </a:rPr>
              <a:t>electric current</a:t>
            </a:r>
            <a:r>
              <a:rPr i="1"/>
              <a:t> because...
</a:t>
            </a:r>
            <a:r>
              <a:rPr i="1"/>
              <a:t>•   I could make this </a:t>
            </a:r>
            <a:r>
              <a:rPr i="1" b="1">
                <a:solidFill>
                  <a:srgbClr val="7030A0"/>
                </a:solidFill>
              </a:rPr>
              <a:t>circuit</a:t>
            </a:r>
            <a:r>
              <a:rPr i="1"/>
              <a:t> incomplete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P01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closed/complete circuit.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make this circuit incomplete?</a:t>
            </a:r>
            <a:r>
              <a:t>
</a:t>
            </a:r>
            <a:r>
              <a:rPr i="1"/>
              <a:t>I could make this circuit incomplete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P01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3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make this circuit incomplete?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P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3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 complete </a:t>
            </a:r>
            <a:r>
              <a:rPr b="1">
                <a:solidFill>
                  <a:srgbClr val="7030A0"/>
                </a:solidFill>
              </a:rPr>
              <a:t>circuit</a:t>
            </a:r>
            <a:r>
              <a:t> “</a:t>
            </a:r>
            <a:r>
              <a:rPr b="1">
                <a:solidFill>
                  <a:srgbClr val="7030A0"/>
                </a:solidFill>
              </a:rPr>
              <a:t>closed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complete </a:t>
            </a:r>
            <a:r>
              <a:rPr b="1">
                <a:solidFill>
                  <a:srgbClr val="7030A0"/>
                </a:solidFill>
              </a:rPr>
              <a:t>circuit</a:t>
            </a:r>
            <a:r>
              <a:t> is “</a:t>
            </a:r>
            <a:r>
              <a:rPr b="1">
                <a:solidFill>
                  <a:srgbClr val="7030A0"/>
                </a:solidFill>
              </a:rPr>
              <a:t>closed</a:t>
            </a:r>
            <a:r>
              <a:t>” because...</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