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7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7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12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parece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es similar a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12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parece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es similar a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1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produce 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 es producida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12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¿Es 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? ¿Por qué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 es/no es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onda transversal.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12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12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Pe07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onda transversal...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es similar a una </a:t>
            </a:r>
            <a:r>
              <a:rPr i="1" b="1">
                <a:solidFill>
                  <a:srgbClr val="7030A0"/>
                </a:solidFill>
              </a:rPr>
              <a:t>onda longitudinal</a:t>
            </a:r>
            <a:r>
              <a:rPr i="1"/>
              <a:t> porque...
</a:t>
            </a:r>
            <a:r>
              <a:rPr i="1"/>
              <a:t>•   Creo que una </a:t>
            </a:r>
            <a:r>
              <a:rPr i="1" b="1">
                <a:solidFill>
                  <a:srgbClr val="7030A0"/>
                </a:solidFill>
              </a:rPr>
              <a:t>onda estacionaria</a:t>
            </a:r>
            <a:r>
              <a:rPr i="1"/>
              <a:t> es/no es una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Pe126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onda transversal.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¿Es una onda estacionaria una onda transversal? ¿Por qué o por qué no?</a:t>
            </a:r>
            <a:r>
              <a:t>
</a:t>
            </a:r>
            <a:r>
              <a:rPr i="1"/>
              <a:t>Creo que una onda estacionaria es/no es una onda transversal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Pe12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Pe07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¿Es una onda estacionaria una onda transversal?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Pe12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07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7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12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