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1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,...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1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fijación del carbón.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fijación del carbón...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fijación de 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20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fijación del carbón.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las plantas necesitan hacer fijación del carbono?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