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Según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, ¿cómo se distribuyen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entre los </a:t>
            </a:r>
            <a:r>
              <a:rPr b="1">
                <a:solidFill>
                  <a:srgbClr val="7030A0"/>
                </a:solidFill>
              </a:rPr>
              <a:t>niveles de 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Según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,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distribuyen…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espines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electrón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espines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electrón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muestra un </a:t>
            </a:r>
            <a:r>
              <a:rPr b="1">
                <a:solidFill>
                  <a:srgbClr val="7030A0"/>
                </a:solidFill>
              </a:rPr>
              <a:t>diagrama de orbitales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diagrama de orbitales</a:t>
            </a:r>
            <a:r>
              <a:t> muestra…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el último </a:t>
            </a:r>
            <a:r>
              <a:rPr b="1">
                <a:solidFill>
                  <a:srgbClr val="7030A0"/>
                </a:solidFill>
              </a:rPr>
              <a:t>diagrama orbital</a:t>
            </a:r>
            <a:r>
              <a:t> mostrado es incorrecto porque no maximiza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. ¿Cómo asegura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que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 se maximice?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asegura que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 se maximice mediante…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regla de Hund.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regla de Hund...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.
Incluye otras 3-5 palabras de vocabulario en tu párrafo. Puedes incluir los siguientes inicios de oración:​
​</a:t>
            </a:r>
            <a:r>
              <a:rPr i="1"/>
              <a:t>•   De acuerdo con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, los </a:t>
            </a:r>
            <a:r>
              <a:rPr i="1" b="1">
                <a:solidFill>
                  <a:srgbClr val="7030A0"/>
                </a:solidFill>
              </a:rPr>
              <a:t>electrones</a:t>
            </a:r>
            <a:r>
              <a:rPr i="1"/>
              <a:t> se llenan en los </a:t>
            </a:r>
            <a:r>
              <a:rPr i="1" b="1">
                <a:solidFill>
                  <a:srgbClr val="7030A0"/>
                </a:solidFill>
              </a:rPr>
              <a:t>orbitales</a:t>
            </a:r>
            <a:r>
              <a:rPr i="1"/>
              <a:t> de la siguiente manera…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principio de Aufbau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 asegura que el </a:t>
            </a:r>
            <a:r>
              <a:rPr i="1" b="1">
                <a:solidFill>
                  <a:srgbClr val="7030A0"/>
                </a:solidFill>
              </a:rPr>
              <a:t>espín</a:t>
            </a:r>
            <a:r>
              <a:rPr i="1"/>
              <a:t> se maximice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7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regla de Hund.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De acuerdo con la regla de Hund, el último diagrama orbital mostrado es incorrecto porque no maximiza el espín. ¿Cómo asegura la regla de Hund que el espín se maximice?</a:t>
            </a:r>
            <a:r>
              <a:t>
</a:t>
            </a:r>
            <a:r>
              <a:rPr i="1"/>
              <a:t>La regla de Hund asegura que el espín se maximice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De acuerdo con la regla de Hund, el último diagrama orbital mostrado es incorrecto porque no maximiza el espín. ¿Cómo asegura la regla de Hund que el espín se maximice?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7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¿cómo se llenan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los </a:t>
            </a:r>
            <a:r>
              <a:rPr b="1">
                <a:solidFill>
                  <a:srgbClr val="7030A0"/>
                </a:solidFill>
              </a:rPr>
              <a:t>orbitales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llenan en los </a:t>
            </a:r>
            <a:r>
              <a:rPr b="1">
                <a:solidFill>
                  <a:srgbClr val="7030A0"/>
                </a:solidFill>
              </a:rPr>
              <a:t>orbitales</a:t>
            </a:r>
            <a:r>
              <a:t> de la siguiente manera…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