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16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longitudinal wave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longitudinal wave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616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618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transverse wave</a:t>
            </a:r>
            <a:r>
              <a:t> similar to a </a:t>
            </a:r>
            <a:r>
              <a:rPr b="1">
                <a:solidFill>
                  <a:srgbClr val="7030A0"/>
                </a:solidFill>
              </a:rPr>
              <a:t>longitudinal wave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transverse wave</a:t>
            </a:r>
            <a:r>
              <a:t> is similar to a </a:t>
            </a:r>
            <a:r>
              <a:rPr b="1">
                <a:solidFill>
                  <a:srgbClr val="7030A0"/>
                </a:solidFill>
              </a:rPr>
              <a:t>longitudinal wave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18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transverse wave</a:t>
            </a:r>
            <a:r>
              <a:t> similar to a </a:t>
            </a:r>
            <a:r>
              <a:rPr b="1">
                <a:solidFill>
                  <a:srgbClr val="7030A0"/>
                </a:solidFill>
              </a:rPr>
              <a:t>longitudinal wave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transverse wave</a:t>
            </a:r>
            <a:r>
              <a:t> is similar to a </a:t>
            </a:r>
            <a:r>
              <a:rPr b="1">
                <a:solidFill>
                  <a:srgbClr val="7030A0"/>
                </a:solidFill>
              </a:rPr>
              <a:t>longitudinal wave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18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another example of a </a:t>
            </a:r>
            <a:r>
              <a:rPr b="1">
                <a:solidFill>
                  <a:srgbClr val="7030A0"/>
                </a:solidFill>
              </a:rPr>
              <a:t>transverse wave</a:t>
            </a:r>
            <a:r>
              <a:t>? How do you know?</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________ is an example of a </a:t>
            </a:r>
            <a:r>
              <a:rPr b="1">
                <a:solidFill>
                  <a:srgbClr val="7030A0"/>
                </a:solidFill>
              </a:rPr>
              <a:t>transverse wave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transverse wave.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8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18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18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8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transverse wave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6161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transverse wave...</a:t>
            </a:r>
            <a:r>
              <a:rPr i="1"/>
              <a:t>
From this visual, I can infer… </a:t>
            </a:r>
            <a:r>
              <a:rPr i="0"/>
              <a:t>(use </a:t>
            </a:r>
            <a:r>
              <a:rPr b="1">
                <a:solidFill>
                  <a:srgbClr val="7030A0"/>
                </a:solidFill>
              </a:rPr>
              <a:t>transverse wave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transverse wave</a:t>
            </a:r>
            <a:r>
              <a:t>.
Include 3-5 other vocabulary words in your paragraph. You may include the following stems:​
</a:t>
            </a:r>
            <a:r>
              <a:rPr i="1"/>
              <a:t>•   A </a:t>
            </a:r>
            <a:r>
              <a:rPr i="1" b="1">
                <a:solidFill>
                  <a:srgbClr val="7030A0"/>
                </a:solidFill>
              </a:rPr>
              <a:t>transverse wave</a:t>
            </a:r>
            <a:r>
              <a:rPr i="1"/>
              <a:t> is...
</a:t>
            </a:r>
            <a:r>
              <a:rPr i="1"/>
              <a:t>•   A </a:t>
            </a:r>
            <a:r>
              <a:rPr i="1" b="1">
                <a:solidFill>
                  <a:srgbClr val="7030A0"/>
                </a:solidFill>
              </a:rPr>
              <a:t>transverse wave</a:t>
            </a:r>
            <a:r>
              <a:rPr i="1"/>
              <a:t> is similar to a </a:t>
            </a:r>
            <a:r>
              <a:rPr i="1" b="1">
                <a:solidFill>
                  <a:srgbClr val="7030A0"/>
                </a:solidFill>
              </a:rPr>
              <a:t>longitudinal wave</a:t>
            </a:r>
            <a:r>
              <a:rPr i="1"/>
              <a:t> because...
</a:t>
            </a:r>
            <a:r>
              <a:rPr i="1"/>
              <a:t>•   ________ is an example of a </a:t>
            </a:r>
            <a:r>
              <a:rPr i="1" b="1">
                <a:solidFill>
                  <a:srgbClr val="7030A0"/>
                </a:solidFill>
              </a:rPr>
              <a:t>transverse wave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618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transverse wave.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is another example of a transverse wave? How do you know?</a:t>
            </a:r>
            <a:r>
              <a:t>
</a:t>
            </a:r>
            <a:r>
              <a:rPr i="1"/>
              <a:t>________ is an example of a transverse wave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618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616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is another example of a transverse wave? How do you know?</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618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616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18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16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618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transverse wave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transverse wave</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