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3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3.png"/><Relationship Id="rId9" Type="http://schemas.openxmlformats.org/officeDocument/2006/relationships/image" Target="../media/image43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22.png"/><Relationship Id="rId7" Type="http://schemas.openxmlformats.org/officeDocument/2006/relationships/image" Target="../media/image32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8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8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1e04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seres vivos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seres vivos</a:t>
            </a:r>
            <a:r>
              <a:t> son…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1e04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1e04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diferencian los </a:t>
            </a:r>
            <a:r>
              <a:rPr b="1">
                <a:solidFill>
                  <a:srgbClr val="7030A0"/>
                </a:solidFill>
              </a:rPr>
              <a:t>seres inertes</a:t>
            </a:r>
            <a:r>
              <a:t> de los </a:t>
            </a:r>
            <a:r>
              <a:rPr b="1">
                <a:solidFill>
                  <a:srgbClr val="7030A0"/>
                </a:solidFill>
              </a:rPr>
              <a:t>seres vivos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seres inertes</a:t>
            </a:r>
            <a:r>
              <a:t> son diferentes de los </a:t>
            </a:r>
            <a:r>
              <a:rPr b="1">
                <a:solidFill>
                  <a:srgbClr val="7030A0"/>
                </a:solidFill>
              </a:rPr>
              <a:t>seres vivos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1e04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diferencian los </a:t>
            </a:r>
            <a:r>
              <a:rPr b="1">
                <a:solidFill>
                  <a:srgbClr val="7030A0"/>
                </a:solidFill>
              </a:rPr>
              <a:t>seres inertes</a:t>
            </a:r>
            <a:r>
              <a:t> de los </a:t>
            </a:r>
            <a:r>
              <a:rPr b="1">
                <a:solidFill>
                  <a:srgbClr val="7030A0"/>
                </a:solidFill>
              </a:rPr>
              <a:t>seres vivos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seres inertes</a:t>
            </a:r>
            <a:r>
              <a:t> son diferentes de los </a:t>
            </a:r>
            <a:r>
              <a:rPr b="1">
                <a:solidFill>
                  <a:srgbClr val="7030A0"/>
                </a:solidFill>
              </a:rPr>
              <a:t>seres vivos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1e04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sabes si algo está </a:t>
            </a:r>
            <a:r>
              <a:rPr b="1">
                <a:solidFill>
                  <a:srgbClr val="7030A0"/>
                </a:solidFill>
              </a:rPr>
              <a:t>inerte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Sé que algo está </a:t>
            </a:r>
            <a:r>
              <a:rPr b="1">
                <a:solidFill>
                  <a:srgbClr val="7030A0"/>
                </a:solidFill>
              </a:rPr>
              <a:t>inerte</a:t>
            </a:r>
            <a:r>
              <a:t>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seres inertes (no vivos).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1e04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1e04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seres inertes (no vivos)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1e04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seres inertes (no vivos)...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seres inertes (no vivos)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seres inertes (no vivos)</a:t>
            </a:r>
            <a:r>
              <a:t>.
Incluye otras 3-5 palabras de vocabulario en tu párrafo. Puedes incluir los siguientes inicios de oración:​
​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seres inertes</a:t>
            </a:r>
            <a:r>
              <a:rPr i="1"/>
              <a:t> son…
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seres inertes</a:t>
            </a:r>
            <a:r>
              <a:rPr i="1"/>
              <a:t> son diferentes de los </a:t>
            </a:r>
            <a:r>
              <a:rPr i="1" b="1">
                <a:solidFill>
                  <a:srgbClr val="7030A0"/>
                </a:solidFill>
              </a:rPr>
              <a:t>seres vivos</a:t>
            </a:r>
            <a:r>
              <a:rPr i="1"/>
              <a:t> porque...
</a:t>
            </a:r>
            <a:r>
              <a:rPr i="1"/>
              <a:t>•   Sé que algo está </a:t>
            </a:r>
            <a:r>
              <a:rPr i="1" b="1">
                <a:solidFill>
                  <a:srgbClr val="7030A0"/>
                </a:solidFill>
              </a:rPr>
              <a:t>inerte</a:t>
            </a:r>
            <a:r>
              <a:rPr i="1"/>
              <a:t>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S1e048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seres inertes (no vivos).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¿En qué se diferencian los seres inertes de los seres vivos?</a:t>
            </a:r>
            <a:r>
              <a:t>
</a:t>
            </a:r>
            <a:r>
              <a:rPr i="1"/>
              <a:t>Los seres inertes son diferentes de los seres vivos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1e04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1e04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¿Cómo sabes si algo está inerte?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la palabra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1e04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1e04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1e04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seres inertes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seres inertes</a:t>
            </a:r>
            <a:r>
              <a:t> son…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