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3.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408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the </a:t>
            </a:r>
            <a:r>
              <a:rPr b="1">
                <a:solidFill>
                  <a:srgbClr val="7030A0"/>
                </a:solidFill>
              </a:rPr>
              <a:t>physical properties</a:t>
            </a:r>
            <a:r>
              <a:t> of an object?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physical properties</a:t>
            </a:r>
            <a:r>
              <a:t> of an object are...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408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414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relative density</a:t>
            </a:r>
            <a:r>
              <a:t> related to </a:t>
            </a:r>
            <a:r>
              <a:rPr b="1">
                <a:solidFill>
                  <a:srgbClr val="7030A0"/>
                </a:solidFill>
              </a:rPr>
              <a:t>physical properties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Relative density</a:t>
            </a:r>
            <a:r>
              <a:t> is related to </a:t>
            </a:r>
            <a:r>
              <a:rPr b="1">
                <a:solidFill>
                  <a:srgbClr val="7030A0"/>
                </a:solidFill>
              </a:rPr>
              <a:t>physical properties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414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relative density</a:t>
            </a:r>
            <a:r>
              <a:t> related to </a:t>
            </a:r>
            <a:r>
              <a:rPr b="1">
                <a:solidFill>
                  <a:srgbClr val="7030A0"/>
                </a:solidFill>
              </a:rPr>
              <a:t>physical properties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Relative density</a:t>
            </a:r>
            <a:r>
              <a:t> is related to </a:t>
            </a:r>
            <a:r>
              <a:rPr b="1">
                <a:solidFill>
                  <a:srgbClr val="7030A0"/>
                </a:solidFill>
              </a:rPr>
              <a:t>physical properties</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414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another object that is </a:t>
            </a:r>
            <a:r>
              <a:rPr b="1">
                <a:solidFill>
                  <a:srgbClr val="7030A0"/>
                </a:solidFill>
              </a:rPr>
              <a:t>relatively dense</a:t>
            </a:r>
            <a:r>
              <a:t>? How do you know?</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Another object that is </a:t>
            </a:r>
            <a:r>
              <a:rPr b="1">
                <a:solidFill>
                  <a:srgbClr val="7030A0"/>
                </a:solidFill>
              </a:rPr>
              <a:t>relatively dense</a:t>
            </a:r>
            <a:r>
              <a:t> is _______. I think this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1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dense/density.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14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414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414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14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dense/density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4088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1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dense/density...</a:t>
            </a:r>
            <a:r>
              <a:rPr i="1"/>
              <a:t>
From this visual, I can infer… </a:t>
            </a:r>
            <a:r>
              <a:rPr i="0"/>
              <a:t>(use </a:t>
            </a:r>
            <a:r>
              <a:rPr b="1">
                <a:solidFill>
                  <a:srgbClr val="7030A0"/>
                </a:solidFill>
              </a:rPr>
              <a:t>dense/density</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1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1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dense/density</a:t>
            </a:r>
            <a:r>
              <a:t>.
Include 3-5 other vocabulary words in your paragraph. You may include the following stems:​
</a:t>
            </a:r>
            <a:r>
              <a:rPr i="1"/>
              <a:t>•   </a:t>
            </a:r>
            <a:r>
              <a:rPr i="1" b="1">
                <a:solidFill>
                  <a:srgbClr val="7030A0"/>
                </a:solidFill>
              </a:rPr>
              <a:t>Relative density</a:t>
            </a:r>
            <a:r>
              <a:rPr i="1"/>
              <a:t> is…
</a:t>
            </a:r>
            <a:r>
              <a:rPr i="1"/>
              <a:t>•   </a:t>
            </a:r>
            <a:r>
              <a:rPr i="1" b="1">
                <a:solidFill>
                  <a:srgbClr val="7030A0"/>
                </a:solidFill>
              </a:rPr>
              <a:t>Relative density</a:t>
            </a:r>
            <a:r>
              <a:rPr i="1"/>
              <a:t> is related to </a:t>
            </a:r>
            <a:r>
              <a:rPr i="1" b="1">
                <a:solidFill>
                  <a:srgbClr val="7030A0"/>
                </a:solidFill>
              </a:rPr>
              <a:t>physical properties</a:t>
            </a:r>
            <a:r>
              <a:rPr i="1"/>
              <a:t> because…
</a:t>
            </a:r>
            <a:r>
              <a:rPr i="1"/>
              <a:t>•   Another object that is </a:t>
            </a:r>
            <a:r>
              <a:rPr i="1" b="1">
                <a:solidFill>
                  <a:srgbClr val="7030A0"/>
                </a:solidFill>
              </a:rPr>
              <a:t>relatively dense</a:t>
            </a:r>
            <a:r>
              <a:rPr i="1"/>
              <a:t> is _______. I think this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4148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dense/density.</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is relative density related to physical properties?</a:t>
            </a:r>
            <a:r>
              <a:t>
</a:t>
            </a:r>
            <a:r>
              <a:rPr i="1"/>
              <a:t>Relative density is related to physical properties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414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408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What is another object that is relatively dense? How do you know?</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414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408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414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408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414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relative density</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Relative density</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